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7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34"/>
  </p:notesMasterIdLst>
  <p:sldIdLst>
    <p:sldId id="457" r:id="rId3"/>
    <p:sldId id="256" r:id="rId4"/>
    <p:sldId id="257" r:id="rId5"/>
    <p:sldId id="388" r:id="rId6"/>
    <p:sldId id="389" r:id="rId7"/>
    <p:sldId id="390" r:id="rId8"/>
    <p:sldId id="391" r:id="rId9"/>
    <p:sldId id="393" r:id="rId10"/>
    <p:sldId id="394" r:id="rId11"/>
    <p:sldId id="395" r:id="rId12"/>
    <p:sldId id="392" r:id="rId13"/>
    <p:sldId id="396" r:id="rId14"/>
    <p:sldId id="445" r:id="rId15"/>
    <p:sldId id="447" r:id="rId16"/>
    <p:sldId id="448" r:id="rId17"/>
    <p:sldId id="397" r:id="rId18"/>
    <p:sldId id="267" r:id="rId19"/>
    <p:sldId id="268" r:id="rId20"/>
    <p:sldId id="269" r:id="rId21"/>
    <p:sldId id="270" r:id="rId22"/>
    <p:sldId id="398" r:id="rId23"/>
    <p:sldId id="399" r:id="rId24"/>
    <p:sldId id="400" r:id="rId25"/>
    <p:sldId id="401" r:id="rId26"/>
    <p:sldId id="402" r:id="rId27"/>
    <p:sldId id="276" r:id="rId28"/>
    <p:sldId id="403" r:id="rId29"/>
    <p:sldId id="280" r:id="rId30"/>
    <p:sldId id="404" r:id="rId31"/>
    <p:sldId id="449" r:id="rId32"/>
    <p:sldId id="458" r:id="rId33"/>
  </p:sldIdLst>
  <p:sldSz cx="9144000" cy="5143500" type="screen16x9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D6F1"/>
    <a:srgbClr val="002D86"/>
    <a:srgbClr val="001236"/>
    <a:srgbClr val="0039A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94505" autoAdjust="0"/>
  </p:normalViewPr>
  <p:slideViewPr>
    <p:cSldViewPr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F6C0-20C7-4F39-B91E-4655E04527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C4CD7-8EF2-410E-8DFA-938E0CC32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5CE57-5F23-4046-B3C0-D0ABF32BDE72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3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886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310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109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291BC4-F8DE-4A6B-8F98-D453205DD11D}" type="datetimeFigureOut">
              <a:rPr lang="en-IN" smtClean="0">
                <a:solidFill>
                  <a:prstClr val="black"/>
                </a:solidFill>
              </a:rPr>
              <a:pPr/>
              <a:t>25-04-2022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DD3DC0-B4DA-4C97-A40A-AFF093A1AD8A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7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70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68550" tIns="34289" rIns="68550" bIns="34289" anchor="ctr"/>
          <a:lstStyle/>
          <a:p>
            <a:pPr defTabSz="685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8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713" indent="-3427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1" indent="-2856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02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60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28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77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6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05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63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6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microsoft.com/office/2007/relationships/hdphoto" Target="../media/hdphoto3.wdp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62777" y="1733550"/>
            <a:ext cx="247535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>
                <a:latin typeface="Tw Cen MT" panose="020B0602020104020603" pitchFamily="34" charset="0"/>
                <a:cs typeface="Aharoni" pitchFamily="2" charset="-79"/>
              </a:rPr>
              <a:t>Lec</a:t>
            </a:r>
            <a:r>
              <a:rPr lang="en-US" sz="6600" dirty="0">
                <a:latin typeface="Tw Cen MT" panose="020B0602020104020603" pitchFamily="34" charset="0"/>
                <a:cs typeface="Aharoni" pitchFamily="2" charset="-79"/>
              </a:rPr>
              <a:t> - 1</a:t>
            </a:r>
          </a:p>
        </p:txBody>
      </p:sp>
    </p:spTree>
    <p:extLst>
      <p:ext uri="{BB962C8B-B14F-4D97-AF65-F5344CB8AC3E}">
        <p14:creationId xmlns:p14="http://schemas.microsoft.com/office/powerpoint/2010/main" val="28949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6607" y="266640"/>
            <a:ext cx="502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EXAMPLES OF ENERGY DEGRADATION</a:t>
            </a:r>
          </a:p>
        </p:txBody>
      </p:sp>
      <p:sp>
        <p:nvSpPr>
          <p:cNvPr id="6" name="Oval 5"/>
          <p:cNvSpPr/>
          <p:nvPr/>
        </p:nvSpPr>
        <p:spPr>
          <a:xfrm>
            <a:off x="1494972" y="694812"/>
            <a:ext cx="6171570" cy="430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999" y="1104840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 Light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Bulb using electricity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0999" y="1640274"/>
            <a:ext cx="228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 A Running vehicle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999" y="2175708"/>
            <a:ext cx="468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Electrical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appliances running on electricity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0999" y="2711142"/>
            <a:ext cx="6157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4. Transmission of electricity from power generating station</a:t>
            </a:r>
          </a:p>
        </p:txBody>
      </p:sp>
    </p:spTree>
    <p:extLst>
      <p:ext uri="{BB962C8B-B14F-4D97-AF65-F5344CB8AC3E}">
        <p14:creationId xmlns:p14="http://schemas.microsoft.com/office/powerpoint/2010/main" val="415263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2400" y="-21616"/>
            <a:ext cx="9369906" cy="3219136"/>
            <a:chOff x="-152400" y="-21616"/>
            <a:chExt cx="9369906" cy="2648819"/>
          </a:xfrm>
        </p:grpSpPr>
        <p:pic>
          <p:nvPicPr>
            <p:cNvPr id="1029" name="Picture 5" descr="C:\Users\200313\Desktop\cute-and-puffy-cartoon-clouds-hovering-in-a-blue-sky_rekvphrx__F00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-21616"/>
              <a:ext cx="4709011" cy="2648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5" descr="C:\Users\200313\Desktop\cute-and-puffy-cartoon-clouds-hovering-in-a-blue-sky_rekvphrx__F0000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08495" y="-21616"/>
              <a:ext cx="4709011" cy="2648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79" b="4671"/>
          <a:stretch/>
        </p:blipFill>
        <p:spPr bwMode="auto">
          <a:xfrm>
            <a:off x="-137856" y="2946756"/>
            <a:ext cx="9355362" cy="25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995739" y="2190392"/>
            <a:ext cx="2870200" cy="1007128"/>
            <a:chOff x="1073150" y="2381250"/>
            <a:chExt cx="2870200" cy="1007128"/>
          </a:xfrm>
        </p:grpSpPr>
        <p:sp>
          <p:nvSpPr>
            <p:cNvPr id="26" name="Freeform 25"/>
            <p:cNvSpPr/>
            <p:nvPr/>
          </p:nvSpPr>
          <p:spPr>
            <a:xfrm>
              <a:off x="1651000" y="2381250"/>
              <a:ext cx="2063750" cy="494705"/>
            </a:xfrm>
            <a:custGeom>
              <a:avLst/>
              <a:gdLst>
                <a:gd name="connsiteX0" fmla="*/ 0 w 2063750"/>
                <a:gd name="connsiteY0" fmla="*/ 387350 h 494705"/>
                <a:gd name="connsiteX1" fmla="*/ 1130300 w 2063750"/>
                <a:gd name="connsiteY1" fmla="*/ 469900 h 494705"/>
                <a:gd name="connsiteX2" fmla="*/ 2063750 w 2063750"/>
                <a:gd name="connsiteY2" fmla="*/ 0 h 49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3750" h="494705">
                  <a:moveTo>
                    <a:pt x="0" y="387350"/>
                  </a:moveTo>
                  <a:cubicBezTo>
                    <a:pt x="393171" y="460904"/>
                    <a:pt x="786342" y="534458"/>
                    <a:pt x="1130300" y="469900"/>
                  </a:cubicBezTo>
                  <a:cubicBezTo>
                    <a:pt x="1474258" y="405342"/>
                    <a:pt x="1910292" y="78317"/>
                    <a:pt x="2063750" y="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365250" y="2755900"/>
              <a:ext cx="2470150" cy="381714"/>
            </a:xfrm>
            <a:custGeom>
              <a:avLst/>
              <a:gdLst>
                <a:gd name="connsiteX0" fmla="*/ 0 w 2470150"/>
                <a:gd name="connsiteY0" fmla="*/ 0 h 381714"/>
                <a:gd name="connsiteX1" fmla="*/ 1447800 w 2470150"/>
                <a:gd name="connsiteY1" fmla="*/ 381000 h 381714"/>
                <a:gd name="connsiteX2" fmla="*/ 2470150 w 2470150"/>
                <a:gd name="connsiteY2" fmla="*/ 76200 h 3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0150" h="381714">
                  <a:moveTo>
                    <a:pt x="0" y="0"/>
                  </a:moveTo>
                  <a:cubicBezTo>
                    <a:pt x="518054" y="184150"/>
                    <a:pt x="1036108" y="368300"/>
                    <a:pt x="1447800" y="381000"/>
                  </a:cubicBezTo>
                  <a:cubicBezTo>
                    <a:pt x="1859492" y="393700"/>
                    <a:pt x="2164821" y="234950"/>
                    <a:pt x="2470150" y="7620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073150" y="2755900"/>
              <a:ext cx="2870200" cy="632478"/>
            </a:xfrm>
            <a:custGeom>
              <a:avLst/>
              <a:gdLst>
                <a:gd name="connsiteX0" fmla="*/ 0 w 2870200"/>
                <a:gd name="connsiteY0" fmla="*/ 0 h 632478"/>
                <a:gd name="connsiteX1" fmla="*/ 1784350 w 2870200"/>
                <a:gd name="connsiteY1" fmla="*/ 603250 h 632478"/>
                <a:gd name="connsiteX2" fmla="*/ 2870200 w 2870200"/>
                <a:gd name="connsiteY2" fmla="*/ 482600 h 6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0200" h="632478">
                  <a:moveTo>
                    <a:pt x="0" y="0"/>
                  </a:moveTo>
                  <a:cubicBezTo>
                    <a:pt x="652991" y="261408"/>
                    <a:pt x="1305983" y="522817"/>
                    <a:pt x="1784350" y="603250"/>
                  </a:cubicBezTo>
                  <a:cubicBezTo>
                    <a:pt x="2262717" y="683683"/>
                    <a:pt x="2566458" y="583141"/>
                    <a:pt x="2870200" y="48260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94614" y="2246250"/>
            <a:ext cx="1943100" cy="1298699"/>
            <a:chOff x="4752975" y="2409825"/>
            <a:chExt cx="1943100" cy="1298699"/>
          </a:xfrm>
        </p:grpSpPr>
        <p:sp>
          <p:nvSpPr>
            <p:cNvPr id="30" name="Freeform 29"/>
            <p:cNvSpPr/>
            <p:nvPr/>
          </p:nvSpPr>
          <p:spPr>
            <a:xfrm>
              <a:off x="5000625" y="2409825"/>
              <a:ext cx="1685925" cy="962025"/>
            </a:xfrm>
            <a:custGeom>
              <a:avLst/>
              <a:gdLst>
                <a:gd name="connsiteX0" fmla="*/ 0 w 1685925"/>
                <a:gd name="connsiteY0" fmla="*/ 0 h 962025"/>
                <a:gd name="connsiteX1" fmla="*/ 923925 w 1685925"/>
                <a:gd name="connsiteY1" fmla="*/ 666750 h 962025"/>
                <a:gd name="connsiteX2" fmla="*/ 1685925 w 1685925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5925" h="962025">
                  <a:moveTo>
                    <a:pt x="0" y="0"/>
                  </a:moveTo>
                  <a:cubicBezTo>
                    <a:pt x="321469" y="253206"/>
                    <a:pt x="642938" y="506413"/>
                    <a:pt x="923925" y="666750"/>
                  </a:cubicBezTo>
                  <a:cubicBezTo>
                    <a:pt x="1204913" y="827088"/>
                    <a:pt x="1445419" y="894556"/>
                    <a:pt x="1685925" y="962025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4857750" y="2847975"/>
              <a:ext cx="1838325" cy="620621"/>
            </a:xfrm>
            <a:custGeom>
              <a:avLst/>
              <a:gdLst>
                <a:gd name="connsiteX0" fmla="*/ 0 w 1838325"/>
                <a:gd name="connsiteY0" fmla="*/ 0 h 620621"/>
                <a:gd name="connsiteX1" fmla="*/ 876300 w 1838325"/>
                <a:gd name="connsiteY1" fmla="*/ 571500 h 620621"/>
                <a:gd name="connsiteX2" fmla="*/ 1838325 w 1838325"/>
                <a:gd name="connsiteY2" fmla="*/ 552450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8325" h="620621">
                  <a:moveTo>
                    <a:pt x="0" y="0"/>
                  </a:moveTo>
                  <a:cubicBezTo>
                    <a:pt x="284956" y="239712"/>
                    <a:pt x="569913" y="479425"/>
                    <a:pt x="876300" y="571500"/>
                  </a:cubicBezTo>
                  <a:cubicBezTo>
                    <a:pt x="1182688" y="663575"/>
                    <a:pt x="1510506" y="608012"/>
                    <a:pt x="1838325" y="55245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52975" y="3238500"/>
              <a:ext cx="1943100" cy="470024"/>
            </a:xfrm>
            <a:custGeom>
              <a:avLst/>
              <a:gdLst>
                <a:gd name="connsiteX0" fmla="*/ 0 w 1943100"/>
                <a:gd name="connsiteY0" fmla="*/ 0 h 470024"/>
                <a:gd name="connsiteX1" fmla="*/ 885825 w 1943100"/>
                <a:gd name="connsiteY1" fmla="*/ 466725 h 470024"/>
                <a:gd name="connsiteX2" fmla="*/ 1943100 w 1943100"/>
                <a:gd name="connsiteY2" fmla="*/ 171450 h 47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100" h="470024">
                  <a:moveTo>
                    <a:pt x="0" y="0"/>
                  </a:moveTo>
                  <a:cubicBezTo>
                    <a:pt x="280987" y="219075"/>
                    <a:pt x="561975" y="438150"/>
                    <a:pt x="885825" y="466725"/>
                  </a:cubicBezTo>
                  <a:cubicBezTo>
                    <a:pt x="1209675" y="495300"/>
                    <a:pt x="1576387" y="333375"/>
                    <a:pt x="1943100" y="17145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3714750"/>
            <a:ext cx="2505814" cy="6668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kern="0" dirty="0" smtClean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POWER </a:t>
            </a:r>
          </a:p>
          <a:p>
            <a:pPr algn="ctr">
              <a:lnSpc>
                <a:spcPts val="1600"/>
              </a:lnSpc>
            </a:pPr>
            <a:r>
              <a:rPr lang="en-US" b="1" kern="0" dirty="0" smtClean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GENERATING </a:t>
            </a:r>
            <a:r>
              <a:rPr lang="en-US" b="1" kern="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STATION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87808" y="4396085"/>
            <a:ext cx="998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kern="0" dirty="0" smtClean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HOME</a:t>
            </a:r>
            <a:endParaRPr lang="en-US" b="1" kern="0" dirty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pic>
        <p:nvPicPr>
          <p:cNvPr id="1028" name="Picture 4" descr="C:\Users\200313\Desktop\flying-bird-png-flying-birds-clipart-biezumd-791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0880">
            <a:off x="3820410" y="-602076"/>
            <a:ext cx="5929631" cy="13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740681" y="1657350"/>
            <a:ext cx="1297919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LOSS OF</a:t>
            </a:r>
          </a:p>
          <a:p>
            <a:pPr algn="ctr">
              <a:lnSpc>
                <a:spcPts val="2100"/>
              </a:lnSpc>
            </a:pPr>
            <a:r>
              <a:rPr lang="en-US" b="1" dirty="0" smtClean="0"/>
              <a:t> </a:t>
            </a:r>
            <a:r>
              <a:rPr lang="en-US" sz="2400" b="1" dirty="0" smtClean="0"/>
              <a:t>CHARGE</a:t>
            </a:r>
            <a:endParaRPr lang="en-US" sz="24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995739" y="2201147"/>
            <a:ext cx="2870200" cy="1007128"/>
            <a:chOff x="1073150" y="2381250"/>
            <a:chExt cx="2870200" cy="1007128"/>
          </a:xfrm>
          <a:effectLst>
            <a:glow rad="76200">
              <a:srgbClr val="FF0000">
                <a:alpha val="73000"/>
              </a:srgbClr>
            </a:glow>
          </a:effectLst>
        </p:grpSpPr>
        <p:sp>
          <p:nvSpPr>
            <p:cNvPr id="35" name="Freeform 34"/>
            <p:cNvSpPr/>
            <p:nvPr/>
          </p:nvSpPr>
          <p:spPr>
            <a:xfrm>
              <a:off x="1651000" y="2381250"/>
              <a:ext cx="2063750" cy="494705"/>
            </a:xfrm>
            <a:custGeom>
              <a:avLst/>
              <a:gdLst>
                <a:gd name="connsiteX0" fmla="*/ 0 w 2063750"/>
                <a:gd name="connsiteY0" fmla="*/ 387350 h 494705"/>
                <a:gd name="connsiteX1" fmla="*/ 1130300 w 2063750"/>
                <a:gd name="connsiteY1" fmla="*/ 469900 h 494705"/>
                <a:gd name="connsiteX2" fmla="*/ 2063750 w 2063750"/>
                <a:gd name="connsiteY2" fmla="*/ 0 h 49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3750" h="494705">
                  <a:moveTo>
                    <a:pt x="0" y="387350"/>
                  </a:moveTo>
                  <a:cubicBezTo>
                    <a:pt x="393171" y="460904"/>
                    <a:pt x="786342" y="534458"/>
                    <a:pt x="1130300" y="469900"/>
                  </a:cubicBezTo>
                  <a:cubicBezTo>
                    <a:pt x="1474258" y="405342"/>
                    <a:pt x="1910292" y="78317"/>
                    <a:pt x="2063750" y="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1365250" y="2755900"/>
              <a:ext cx="2470150" cy="381714"/>
            </a:xfrm>
            <a:custGeom>
              <a:avLst/>
              <a:gdLst>
                <a:gd name="connsiteX0" fmla="*/ 0 w 2470150"/>
                <a:gd name="connsiteY0" fmla="*/ 0 h 381714"/>
                <a:gd name="connsiteX1" fmla="*/ 1447800 w 2470150"/>
                <a:gd name="connsiteY1" fmla="*/ 381000 h 381714"/>
                <a:gd name="connsiteX2" fmla="*/ 2470150 w 2470150"/>
                <a:gd name="connsiteY2" fmla="*/ 76200 h 3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0150" h="381714">
                  <a:moveTo>
                    <a:pt x="0" y="0"/>
                  </a:moveTo>
                  <a:cubicBezTo>
                    <a:pt x="518054" y="184150"/>
                    <a:pt x="1036108" y="368300"/>
                    <a:pt x="1447800" y="381000"/>
                  </a:cubicBezTo>
                  <a:cubicBezTo>
                    <a:pt x="1859492" y="393700"/>
                    <a:pt x="2164821" y="234950"/>
                    <a:pt x="2470150" y="7620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073150" y="2755900"/>
              <a:ext cx="2870200" cy="632478"/>
            </a:xfrm>
            <a:custGeom>
              <a:avLst/>
              <a:gdLst>
                <a:gd name="connsiteX0" fmla="*/ 0 w 2870200"/>
                <a:gd name="connsiteY0" fmla="*/ 0 h 632478"/>
                <a:gd name="connsiteX1" fmla="*/ 1784350 w 2870200"/>
                <a:gd name="connsiteY1" fmla="*/ 603250 h 632478"/>
                <a:gd name="connsiteX2" fmla="*/ 2870200 w 2870200"/>
                <a:gd name="connsiteY2" fmla="*/ 482600 h 6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0200" h="632478">
                  <a:moveTo>
                    <a:pt x="0" y="0"/>
                  </a:moveTo>
                  <a:cubicBezTo>
                    <a:pt x="652991" y="261408"/>
                    <a:pt x="1305983" y="522817"/>
                    <a:pt x="1784350" y="603250"/>
                  </a:cubicBezTo>
                  <a:cubicBezTo>
                    <a:pt x="2262717" y="683683"/>
                    <a:pt x="2566458" y="583141"/>
                    <a:pt x="2870200" y="48260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685089" y="2242686"/>
            <a:ext cx="1943100" cy="1298699"/>
            <a:chOff x="4752975" y="2409825"/>
            <a:chExt cx="1943100" cy="1298699"/>
          </a:xfrm>
        </p:grpSpPr>
        <p:sp>
          <p:nvSpPr>
            <p:cNvPr id="39" name="Freeform 38"/>
            <p:cNvSpPr/>
            <p:nvPr/>
          </p:nvSpPr>
          <p:spPr>
            <a:xfrm>
              <a:off x="5000625" y="2409825"/>
              <a:ext cx="1685925" cy="962025"/>
            </a:xfrm>
            <a:custGeom>
              <a:avLst/>
              <a:gdLst>
                <a:gd name="connsiteX0" fmla="*/ 0 w 1685925"/>
                <a:gd name="connsiteY0" fmla="*/ 0 h 962025"/>
                <a:gd name="connsiteX1" fmla="*/ 923925 w 1685925"/>
                <a:gd name="connsiteY1" fmla="*/ 666750 h 962025"/>
                <a:gd name="connsiteX2" fmla="*/ 1685925 w 1685925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5925" h="962025">
                  <a:moveTo>
                    <a:pt x="0" y="0"/>
                  </a:moveTo>
                  <a:cubicBezTo>
                    <a:pt x="321469" y="253206"/>
                    <a:pt x="642938" y="506413"/>
                    <a:pt x="923925" y="666750"/>
                  </a:cubicBezTo>
                  <a:cubicBezTo>
                    <a:pt x="1204913" y="827088"/>
                    <a:pt x="1445419" y="894556"/>
                    <a:pt x="1685925" y="962025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762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4857750" y="2847975"/>
              <a:ext cx="1838325" cy="620621"/>
            </a:xfrm>
            <a:custGeom>
              <a:avLst/>
              <a:gdLst>
                <a:gd name="connsiteX0" fmla="*/ 0 w 1838325"/>
                <a:gd name="connsiteY0" fmla="*/ 0 h 620621"/>
                <a:gd name="connsiteX1" fmla="*/ 876300 w 1838325"/>
                <a:gd name="connsiteY1" fmla="*/ 571500 h 620621"/>
                <a:gd name="connsiteX2" fmla="*/ 1838325 w 1838325"/>
                <a:gd name="connsiteY2" fmla="*/ 552450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8325" h="620621">
                  <a:moveTo>
                    <a:pt x="0" y="0"/>
                  </a:moveTo>
                  <a:cubicBezTo>
                    <a:pt x="284956" y="239712"/>
                    <a:pt x="569913" y="479425"/>
                    <a:pt x="876300" y="571500"/>
                  </a:cubicBezTo>
                  <a:cubicBezTo>
                    <a:pt x="1182688" y="663575"/>
                    <a:pt x="1510506" y="608012"/>
                    <a:pt x="1838325" y="55245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762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4752975" y="3238500"/>
              <a:ext cx="1943100" cy="470024"/>
            </a:xfrm>
            <a:custGeom>
              <a:avLst/>
              <a:gdLst>
                <a:gd name="connsiteX0" fmla="*/ 0 w 1943100"/>
                <a:gd name="connsiteY0" fmla="*/ 0 h 470024"/>
                <a:gd name="connsiteX1" fmla="*/ 885825 w 1943100"/>
                <a:gd name="connsiteY1" fmla="*/ 466725 h 470024"/>
                <a:gd name="connsiteX2" fmla="*/ 1943100 w 1943100"/>
                <a:gd name="connsiteY2" fmla="*/ 171450 h 47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100" h="470024">
                  <a:moveTo>
                    <a:pt x="0" y="0"/>
                  </a:moveTo>
                  <a:cubicBezTo>
                    <a:pt x="280987" y="219075"/>
                    <a:pt x="561975" y="438150"/>
                    <a:pt x="885825" y="466725"/>
                  </a:cubicBezTo>
                  <a:cubicBezTo>
                    <a:pt x="1209675" y="495300"/>
                    <a:pt x="1576387" y="333375"/>
                    <a:pt x="1943100" y="171450"/>
                  </a:cubicBezTo>
                </a:path>
              </a:pathLst>
            </a:custGeom>
            <a:noFill/>
            <a:ln w="285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glow rad="76200">
                <a:srgbClr val="FF00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200313\Desktop\kisspng-factory-icon-vector-creative-icon-design-factory-chimney-5aa0de437b091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5101" y="1106116"/>
            <a:ext cx="2738689" cy="268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6" r="20636" b="2353"/>
          <a:stretch/>
        </p:blipFill>
        <p:spPr bwMode="auto">
          <a:xfrm>
            <a:off x="4523039" y="1295400"/>
            <a:ext cx="1552008" cy="331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63" b="83981" l="4300" r="90000">
                        <a14:backgroundMark x1="30400" y1="77500" x2="37800" y2="7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9549"/>
          <a:stretch/>
        </p:blipFill>
        <p:spPr bwMode="auto">
          <a:xfrm>
            <a:off x="7162800" y="2472214"/>
            <a:ext cx="228021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3538712" y="2253456"/>
            <a:ext cx="276905" cy="394494"/>
            <a:chOff x="2703213" y="2256446"/>
            <a:chExt cx="276905" cy="394494"/>
          </a:xfrm>
        </p:grpSpPr>
        <p:cxnSp>
          <p:nvCxnSpPr>
            <p:cNvPr id="43" name="Curved Connector 42"/>
            <p:cNvCxnSpPr/>
            <p:nvPr/>
          </p:nvCxnSpPr>
          <p:spPr>
            <a:xfrm rot="5400000" flipH="1" flipV="1">
              <a:off x="2588913" y="2370746"/>
              <a:ext cx="381000" cy="152400"/>
            </a:xfrm>
            <a:prstGeom prst="curvedConnector3">
              <a:avLst>
                <a:gd name="adj1" fmla="val 4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/>
            <p:nvPr/>
          </p:nvCxnSpPr>
          <p:spPr>
            <a:xfrm rot="5400000" flipH="1" flipV="1">
              <a:off x="2713418" y="2384240"/>
              <a:ext cx="381000" cy="152400"/>
            </a:xfrm>
            <a:prstGeom prst="curvedConnector3">
              <a:avLst>
                <a:gd name="adj1" fmla="val 4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 rot="9975163">
            <a:off x="3929108" y="3265567"/>
            <a:ext cx="276905" cy="394494"/>
            <a:chOff x="3142432" y="2902836"/>
            <a:chExt cx="276905" cy="394494"/>
          </a:xfrm>
        </p:grpSpPr>
        <p:cxnSp>
          <p:nvCxnSpPr>
            <p:cNvPr id="46" name="Curved Connector 45"/>
            <p:cNvCxnSpPr/>
            <p:nvPr/>
          </p:nvCxnSpPr>
          <p:spPr>
            <a:xfrm rot="5400000" flipH="1" flipV="1">
              <a:off x="3028132" y="3017136"/>
              <a:ext cx="381000" cy="152400"/>
            </a:xfrm>
            <a:prstGeom prst="curvedConnector3">
              <a:avLst>
                <a:gd name="adj1" fmla="val 4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/>
            <p:cNvCxnSpPr/>
            <p:nvPr/>
          </p:nvCxnSpPr>
          <p:spPr>
            <a:xfrm rot="5400000" flipH="1" flipV="1">
              <a:off x="3152637" y="3030630"/>
              <a:ext cx="381000" cy="152400"/>
            </a:xfrm>
            <a:prstGeom prst="curvedConnector3">
              <a:avLst>
                <a:gd name="adj1" fmla="val 4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200400" y="3657725"/>
            <a:ext cx="1340945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LOSS DUE TO</a:t>
            </a:r>
          </a:p>
          <a:p>
            <a:pPr algn="ctr">
              <a:lnSpc>
                <a:spcPts val="2100"/>
              </a:lnSpc>
            </a:pPr>
            <a:r>
              <a:rPr lang="en-US" b="1" dirty="0" smtClean="0"/>
              <a:t> </a:t>
            </a:r>
            <a:r>
              <a:rPr lang="en-US" sz="2400" b="1" dirty="0" smtClean="0"/>
              <a:t>HEAT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39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71718" y="285750"/>
            <a:ext cx="4400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GOOD SOURCE OF ENERGY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858336"/>
            <a:ext cx="7315200" cy="95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source of Energy useful to us is called as a </a:t>
            </a: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Good Source of Energy</a:t>
            </a: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7000" y="1869469"/>
            <a:ext cx="379623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CHARACTERISTICS OF </a:t>
            </a:r>
          </a:p>
          <a:p>
            <a:pPr algn="ctr">
              <a:lnSpc>
                <a:spcPts val="2400"/>
              </a:lnSpc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itchFamily="34" charset="0"/>
              </a:rPr>
              <a:t>GOOD SOURCE OF ENERGY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6889" y="2571750"/>
            <a:ext cx="34993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 Large </a:t>
            </a:r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amount of work per unit volume or </a:t>
            </a:r>
            <a:r>
              <a:rPr lang="en-US" sz="2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mass</a:t>
            </a:r>
            <a:endParaRPr lang="en-US" sz="2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2571750"/>
            <a:ext cx="3499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2. Easily accessible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6889" y="3390325"/>
            <a:ext cx="3499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3. Easy to store and transport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10200" y="3390325"/>
            <a:ext cx="3499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4. Economical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97430" y="2893943"/>
            <a:ext cx="2737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(higher calorific value)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3294043"/>
            <a:ext cx="670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Amount of heat energy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produce on complete combustion of 1 kg of fuel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752" y="-19050"/>
            <a:ext cx="9259504" cy="52075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13" y="514350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Tw Cen MT" panose="020B0602020104020603" pitchFamily="34" charset="0"/>
              </a:rPr>
              <a:t>Chemical Energy Is Used To Run The Trains</a:t>
            </a:r>
            <a:endParaRPr lang="en-US"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4" grpId="1"/>
      <p:bldP spid="15" grpId="0"/>
      <p:bldP spid="15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162484" y="914738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6700" algn="ctr"/>
                </a:tabLs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What are the qualities of an ideal source of 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energy?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9570" y="1577163"/>
            <a:ext cx="8976159" cy="918387"/>
            <a:chOff x="415925" y="693341"/>
            <a:chExt cx="8976159" cy="918387"/>
          </a:xfrm>
        </p:grpSpPr>
        <p:sp>
          <p:nvSpPr>
            <p:cNvPr id="12" name="Rectangle 11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198886" y="693341"/>
              <a:ext cx="75756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6700" algn="ctr"/>
                </a:tabLst>
              </a:pP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If 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you could use any source of energy for heating your food, which 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one would 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you use and why?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52402" y="26479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32763" y="2771322"/>
            <a:ext cx="80200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gas can be used for heating and cooking food as it is a clean source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energy.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has high calorific value also it does not produce a large amount of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smoke on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burning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easy to use and easy to transport.</a:t>
            </a:r>
          </a:p>
        </p:txBody>
      </p:sp>
    </p:spTree>
    <p:extLst>
      <p:ext uri="{BB962C8B-B14F-4D97-AF65-F5344CB8AC3E}">
        <p14:creationId xmlns:p14="http://schemas.microsoft.com/office/powerpoint/2010/main" val="5540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6700" algn="ctr"/>
                </a:tabLs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What is a good fuel?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52402" y="10477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71553" y="1200150"/>
            <a:ext cx="8020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Characteristics of an ideal fuel are 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4247" y="1717596"/>
            <a:ext cx="80200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calorific value.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without creating pollution.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ignition temperature.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easily available.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should be easy to handle, safe to transport and convenient to store.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smoothly at a steady rate.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358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133350"/>
            <a:ext cx="8976159" cy="925590"/>
            <a:chOff x="415925" y="686138"/>
            <a:chExt cx="8976159" cy="925590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686138"/>
              <a:ext cx="75756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6700" algn="ctr"/>
                </a:tabLs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Hydrogen has been used as a rocket fuel. Would you consider it a cleaner 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fuel than 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CNG ? Why or why not 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52402" y="10477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2402" y="1717596"/>
            <a:ext cx="80200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Hydrogen is a cleaner fuel than CNG. This is because burning of hydrogen </a:t>
            </a:r>
            <a:r>
              <a:rPr lang="en-US" sz="2400" dirty="0" smtClean="0">
                <a:solidFill>
                  <a:schemeClr val="bg1"/>
                </a:solidFill>
              </a:rPr>
              <a:t>produces only </a:t>
            </a:r>
            <a:r>
              <a:rPr lang="en-US" sz="2400" dirty="0">
                <a:solidFill>
                  <a:schemeClr val="bg1"/>
                </a:solidFill>
              </a:rPr>
              <a:t>water, which is totally harmless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On </a:t>
            </a:r>
            <a:r>
              <a:rPr lang="en-US" sz="2400" dirty="0">
                <a:solidFill>
                  <a:schemeClr val="bg1"/>
                </a:solidFill>
              </a:rPr>
              <a:t>the other hand, burning of CNG </a:t>
            </a:r>
            <a:r>
              <a:rPr lang="en-US" sz="2400" dirty="0" smtClean="0">
                <a:solidFill>
                  <a:schemeClr val="bg1"/>
                </a:solidFill>
              </a:rPr>
              <a:t>produces carbon </a:t>
            </a:r>
            <a:r>
              <a:rPr lang="en-US" sz="2400" dirty="0">
                <a:solidFill>
                  <a:schemeClr val="bg1"/>
                </a:solidFill>
              </a:rPr>
              <a:t>dioxide gas and water.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This </a:t>
            </a:r>
            <a:r>
              <a:rPr lang="en-US" sz="2400" dirty="0">
                <a:solidFill>
                  <a:schemeClr val="bg1"/>
                </a:solidFill>
              </a:rPr>
              <a:t>carbon dioxide can produce greenhouse </a:t>
            </a:r>
            <a:r>
              <a:rPr lang="en-US" sz="2400" dirty="0" smtClean="0">
                <a:solidFill>
                  <a:schemeClr val="bg1"/>
                </a:solidFill>
              </a:rPr>
              <a:t>effect in </a:t>
            </a:r>
            <a:r>
              <a:rPr lang="en-US" sz="2400" dirty="0">
                <a:solidFill>
                  <a:schemeClr val="bg1"/>
                </a:solidFill>
              </a:rPr>
              <a:t>the atmosphere and lead to the excessive heating of the environment in </a:t>
            </a:r>
            <a:r>
              <a:rPr lang="en-US" sz="2400" dirty="0" smtClean="0">
                <a:solidFill>
                  <a:schemeClr val="bg1"/>
                </a:solidFill>
              </a:rPr>
              <a:t>the long </a:t>
            </a:r>
            <a:r>
              <a:rPr lang="en-US" sz="2400" dirty="0">
                <a:solidFill>
                  <a:schemeClr val="bg1"/>
                </a:solidFill>
              </a:rPr>
              <a:t>run.</a:t>
            </a:r>
          </a:p>
        </p:txBody>
      </p:sp>
    </p:spTree>
    <p:extLst>
      <p:ext uri="{BB962C8B-B14F-4D97-AF65-F5344CB8AC3E}">
        <p14:creationId xmlns:p14="http://schemas.microsoft.com/office/powerpoint/2010/main" val="192953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3127" y="285749"/>
            <a:ext cx="464537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Non-renewable or </a:t>
            </a:r>
          </a:p>
          <a:p>
            <a:pPr algn="ctr">
              <a:lnSpc>
                <a:spcPts val="3000"/>
              </a:lnSpc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Conventional sources of energy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127" y="1215405"/>
            <a:ext cx="8576499" cy="1127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sources of energy which have accumulated in nature over a very long period and cannot be quickly replaced when exhausted, are called the 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non-renewable or conventional.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0" y="-1"/>
            <a:ext cx="9144000" cy="5143501"/>
            <a:chOff x="0" y="-1"/>
            <a:chExt cx="9144000" cy="5143501"/>
          </a:xfrm>
        </p:grpSpPr>
        <p:pic>
          <p:nvPicPr>
            <p:cNvPr id="2050" name="Picture 2" descr="C:\Users\200313\Desktop\coal-regulations-jobs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42"/>
            <a:stretch/>
          </p:blipFill>
          <p:spPr bwMode="auto">
            <a:xfrm>
              <a:off x="0" y="-1"/>
              <a:ext cx="9144000" cy="51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262884" y="216753"/>
              <a:ext cx="164211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COAL</a:t>
              </a:r>
              <a:endPara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-1"/>
            <a:ext cx="9120182" cy="5143501"/>
            <a:chOff x="1142999" y="-2"/>
            <a:chExt cx="9120182" cy="514350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60"/>
            <a:stretch/>
          </p:blipFill>
          <p:spPr bwMode="auto">
            <a:xfrm>
              <a:off x="1142999" y="-2"/>
              <a:ext cx="9120182" cy="51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219199" y="209549"/>
              <a:ext cx="306673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PETROLEUM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0"/>
            <a:ext cx="9144000" cy="5566745"/>
            <a:chOff x="1509662" y="-2"/>
            <a:chExt cx="9144000" cy="5566745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09662" y="-2"/>
              <a:ext cx="9144000" cy="5566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1611852" y="285748"/>
              <a:ext cx="370781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NATURAL GAS</a:t>
              </a:r>
              <a:endPara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37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192.168.1.34\mt_school\anim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"/>
            <a:ext cx="9144001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19376895">
            <a:off x="4836975" y="-267063"/>
            <a:ext cx="1436682" cy="32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21368778">
            <a:off x="3859065" y="57290"/>
            <a:ext cx="1216430" cy="23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20720804">
            <a:off x="4105022" y="126680"/>
            <a:ext cx="1352270" cy="27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21368778">
            <a:off x="3638525" y="57289"/>
            <a:ext cx="1216430" cy="23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900000">
            <a:off x="2737304" y="-13913"/>
            <a:ext cx="1648318" cy="327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:\MJ\Pooja mam (physics)\Rashi mam\spotlight1_402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13696" b="24630"/>
          <a:stretch/>
        </p:blipFill>
        <p:spPr bwMode="auto">
          <a:xfrm rot="2676101">
            <a:off x="2063443" y="-397422"/>
            <a:ext cx="1436682" cy="32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81000" y="621742"/>
            <a:ext cx="9829086" cy="1111808"/>
          </a:xfrm>
          <a:prstGeom prst="rect">
            <a:avLst/>
          </a:prstGeom>
          <a:solidFill>
            <a:schemeClr val="dk1">
              <a:alpha val="6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66476" y="769976"/>
            <a:ext cx="7534135" cy="8153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600"/>
              </a:lnSpc>
            </a:pPr>
            <a:r>
              <a: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 gets stored in the Plants and Animals in the form of </a:t>
            </a:r>
            <a:r>
              <a:rPr lang="en-US" sz="4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CHEMICAL ENERGY</a:t>
            </a:r>
          </a:p>
        </p:txBody>
      </p:sp>
    </p:spTree>
    <p:extLst>
      <p:ext uri="{BB962C8B-B14F-4D97-AF65-F5344CB8AC3E}">
        <p14:creationId xmlns:p14="http://schemas.microsoft.com/office/powerpoint/2010/main" val="33573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/>
      <p:bldP spid="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192.168.1.34\mt_school\animal -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"/>
            <a:ext cx="9144001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5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192.168.1.34\mt_school\animal - -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" y="0"/>
            <a:ext cx="91358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38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230"/>
            <a:ext cx="9144000" cy="51919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44450"/>
            <a:ext cx="9144000" cy="52324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7150"/>
            <a:ext cx="5867312" cy="769441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gradFill flip="none" rotWithShape="1">
                  <a:gsLst>
                    <a:gs pos="0">
                      <a:srgbClr val="FF9933">
                        <a:shade val="30000"/>
                        <a:satMod val="115000"/>
                      </a:srgbClr>
                    </a:gs>
                    <a:gs pos="50000">
                      <a:srgbClr val="FF9933">
                        <a:shade val="67500"/>
                        <a:satMod val="115000"/>
                      </a:srgbClr>
                    </a:gs>
                    <a:gs pos="100000">
                      <a:srgbClr val="FF9933">
                        <a:shade val="100000"/>
                        <a:satMod val="115000"/>
                      </a:srgbClr>
                    </a:gs>
                  </a:gsLst>
                  <a:lin ang="5400000" scaled="1"/>
                  <a:tileRect/>
                </a:gradFill>
                <a:latin typeface="Aharoni" pitchFamily="2" charset="-79"/>
                <a:cs typeface="Aharoni" pitchFamily="2" charset="-79"/>
              </a:rPr>
              <a:t>SOURCES OF ENERGY</a:t>
            </a:r>
          </a:p>
        </p:txBody>
      </p:sp>
    </p:spTree>
    <p:extLst>
      <p:ext uri="{BB962C8B-B14F-4D97-AF65-F5344CB8AC3E}">
        <p14:creationId xmlns:p14="http://schemas.microsoft.com/office/powerpoint/2010/main" val="31551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\\192.168.1.34\mt_school\animal - -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" y="0"/>
            <a:ext cx="91358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0" b="40036"/>
          <a:stretch/>
        </p:blipFill>
        <p:spPr>
          <a:xfrm>
            <a:off x="-228600" y="2571750"/>
            <a:ext cx="9677400" cy="1561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0" b="21717"/>
          <a:stretch/>
        </p:blipFill>
        <p:spPr>
          <a:xfrm>
            <a:off x="-83232" y="1234369"/>
            <a:ext cx="9310464" cy="1725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8" b="80517"/>
          <a:stretch/>
        </p:blipFill>
        <p:spPr>
          <a:xfrm>
            <a:off x="-124385" y="3638550"/>
            <a:ext cx="9376906" cy="1629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Down Arrow 8"/>
          <p:cNvSpPr/>
          <p:nvPr/>
        </p:nvSpPr>
        <p:spPr>
          <a:xfrm>
            <a:off x="1447800" y="2420873"/>
            <a:ext cx="381000" cy="448417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159832" y="2420873"/>
            <a:ext cx="381000" cy="448417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515848" y="2420873"/>
            <a:ext cx="381000" cy="448417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2803816" y="2420873"/>
            <a:ext cx="381000" cy="448417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871862" y="2420873"/>
            <a:ext cx="381000" cy="448417"/>
          </a:xfrm>
          <a:prstGeom prst="down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8791" y="2050018"/>
            <a:ext cx="7477009" cy="36933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Under tremendous pressure and heat, they get converted into FUELS</a:t>
            </a:r>
          </a:p>
        </p:txBody>
      </p:sp>
      <p:pic>
        <p:nvPicPr>
          <p:cNvPr id="16" name="Picture 7" descr="Image result for black oil liquid"/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385" y="3507956"/>
            <a:ext cx="9573186" cy="17603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28600" y="4166815"/>
            <a:ext cx="2362200" cy="578882"/>
          </a:xfrm>
          <a:prstGeom prst="roundRect">
            <a:avLst/>
          </a:prstGeom>
          <a:noFill/>
          <a:ln w="127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800" b="0" dirty="0">
                <a:solidFill>
                  <a:prstClr val="white"/>
                </a:solidFill>
                <a:latin typeface="Tw Cen MT" panose="020B0602020104020603" pitchFamily="34" charset="0"/>
              </a:rPr>
              <a:t>FOSSIL FUEL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205011"/>
            <a:ext cx="2537116" cy="523220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800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FOSSIL </a:t>
            </a:r>
            <a:r>
              <a:rPr lang="en-US" sz="2800" dirty="0" smtClean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FUELS</a:t>
            </a:r>
            <a:endParaRPr lang="en-US" sz="2800" dirty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9285" y="285750"/>
            <a:ext cx="1083951" cy="3688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735437"/>
            <a:ext cx="1822511" cy="559963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9352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Remains of Plants and Animals</a:t>
            </a:r>
            <a:endParaRPr lang="en-US" sz="1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81567" y="260358"/>
            <a:ext cx="4967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Fuels obtained from the remains of plants and animals is called as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23" grpId="0"/>
      <p:bldP spid="24" grpId="0" animBg="1"/>
      <p:bldP spid="24" grpId="1" animBg="1"/>
      <p:bldP spid="25" grpId="0"/>
      <p:bldP spid="25" grpId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044321" y="285750"/>
            <a:ext cx="5055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Deposits of Fossil Fuels are limited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0" b="15430"/>
          <a:stretch/>
        </p:blipFill>
        <p:spPr bwMode="auto">
          <a:xfrm>
            <a:off x="277666" y="3311758"/>
            <a:ext cx="2556347" cy="1641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\\192.168.1.34\mt_school\animal -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841" y="3311758"/>
            <a:ext cx="2560320" cy="16583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/>
          <a:stretch/>
        </p:blipFill>
        <p:spPr>
          <a:xfrm>
            <a:off x="6317989" y="3311758"/>
            <a:ext cx="2560320" cy="1737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ight Arrow 7"/>
          <p:cNvSpPr/>
          <p:nvPr/>
        </p:nvSpPr>
        <p:spPr>
          <a:xfrm>
            <a:off x="2800951" y="4008561"/>
            <a:ext cx="527952" cy="30663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823099" y="4007641"/>
            <a:ext cx="527952" cy="306639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05200" y="2800350"/>
            <a:ext cx="2141361" cy="435959"/>
          </a:xfrm>
          <a:prstGeom prst="rect">
            <a:avLst/>
          </a:prstGeom>
          <a:noFill/>
          <a:ln w="190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799352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 cycle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6715" y="819150"/>
            <a:ext cx="7298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Lakhs of years ago, remnants of plants and animals got buried into the Earth</a:t>
            </a:r>
            <a:endParaRPr lang="en-IN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6715" y="1504950"/>
            <a:ext cx="7298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They were converted into Fossil Fuels due to tremendous pressure of the Earth’s layer and the Heat inside.</a:t>
            </a:r>
            <a:endParaRPr lang="en-IN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9699" y="2190750"/>
            <a:ext cx="7298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As this process does not take place in a short time, the deposits of fossil fuels are limited.</a:t>
            </a:r>
            <a:endParaRPr lang="en-IN" sz="2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  <p:bldP spid="20" grpId="0"/>
      <p:bldP spid="23" grpId="0"/>
      <p:bldP spid="26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3127" y="285749"/>
            <a:ext cx="464537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Non-renewable or </a:t>
            </a:r>
          </a:p>
          <a:p>
            <a:pPr algn="ctr">
              <a:lnSpc>
                <a:spcPts val="3000"/>
              </a:lnSpc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Conventional sources of energy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127" y="1215405"/>
            <a:ext cx="8576499" cy="1127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sources of energy which have accumulated in nature over a very long period and cannot be quickly replaced when exhausted, are called the 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non-renewable or conventional.</a:t>
            </a:r>
          </a:p>
        </p:txBody>
      </p:sp>
      <p:sp>
        <p:nvSpPr>
          <p:cNvPr id="7" name="Rectangle 6"/>
          <p:cNvSpPr/>
          <p:nvPr/>
        </p:nvSpPr>
        <p:spPr>
          <a:xfrm>
            <a:off x="149814" y="2571750"/>
            <a:ext cx="8539812" cy="83099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They are formed by the decomposition of the remains of plants and animals buried under the earth, millions of years ago. </a:t>
            </a:r>
          </a:p>
        </p:txBody>
      </p:sp>
    </p:spTree>
    <p:extLst>
      <p:ext uri="{BB962C8B-B14F-4D97-AF65-F5344CB8AC3E}">
        <p14:creationId xmlns:p14="http://schemas.microsoft.com/office/powerpoint/2010/main" val="230723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00856" y="285750"/>
            <a:ext cx="4142288" cy="765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HARMFUL EFFECTS OF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2700"/>
              </a:lnSpc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BURNING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1126331"/>
            <a:ext cx="762000" cy="762000"/>
            <a:chOff x="457200" y="1126331"/>
            <a:chExt cx="762000" cy="76200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24572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POLLUTION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965583"/>
            <a:ext cx="3771900" cy="767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Companies release smoke causing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AIR POLLUTION </a:t>
            </a:r>
          </a:p>
        </p:txBody>
      </p:sp>
    </p:spTree>
    <p:extLst>
      <p:ext uri="{BB962C8B-B14F-4D97-AF65-F5344CB8AC3E}">
        <p14:creationId xmlns:p14="http://schemas.microsoft.com/office/powerpoint/2010/main" val="255420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00856" y="285750"/>
            <a:ext cx="4142288" cy="765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HARMFUL EFFECTS OF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2700"/>
              </a:lnSpc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BURNING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1126331"/>
            <a:ext cx="762000" cy="762000"/>
            <a:chOff x="457200" y="1126331"/>
            <a:chExt cx="762000" cy="76200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24572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POLLUTION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2152650"/>
            <a:ext cx="762000" cy="762000"/>
            <a:chOff x="457200" y="1126331"/>
            <a:chExt cx="762000" cy="762000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241782" y="2272040"/>
            <a:ext cx="3101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GLOBAL WARMING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5" r="15725" b="69471"/>
          <a:stretch/>
        </p:blipFill>
        <p:spPr>
          <a:xfrm>
            <a:off x="-41910" y="1736562"/>
            <a:ext cx="9227820" cy="34114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41910" y="0"/>
            <a:ext cx="9227820" cy="2514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44" b="100000" l="0" r="100000">
                        <a14:backgroundMark x1="29885" y1="77149" x2="42299" y2="77149"/>
                        <a14:backgroundMark x1="47126" y1="64990" x2="51724" y2="99790"/>
                        <a14:backgroundMark x1="64598" y1="68134" x2="72759" y2="92034"/>
                        <a14:backgroundMark x1="79080" y1="79245" x2="94828" y2="94759"/>
                        <a14:backgroundMark x1="81724" y1="77358" x2="50805" y2="63732"/>
                        <a14:backgroundMark x1="52529" y1="77778" x2="25747" y2="83857"/>
                        <a14:backgroundMark x1="31149" y1="71698" x2="13678" y2="85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" y="619127"/>
            <a:ext cx="9227820" cy="4543425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2895624" y="3694679"/>
            <a:ext cx="3350371" cy="323879"/>
          </a:xfrm>
          <a:custGeom>
            <a:avLst/>
            <a:gdLst>
              <a:gd name="connsiteX0" fmla="*/ 0 w 3350371"/>
              <a:gd name="connsiteY0" fmla="*/ 71438 h 285750"/>
              <a:gd name="connsiteX1" fmla="*/ 3207496 w 3350371"/>
              <a:gd name="connsiteY1" fmla="*/ 71438 h 285750"/>
              <a:gd name="connsiteX2" fmla="*/ 3207496 w 3350371"/>
              <a:gd name="connsiteY2" fmla="*/ 0 h 285750"/>
              <a:gd name="connsiteX3" fmla="*/ 3350371 w 3350371"/>
              <a:gd name="connsiteY3" fmla="*/ 142875 h 285750"/>
              <a:gd name="connsiteX4" fmla="*/ 3207496 w 3350371"/>
              <a:gd name="connsiteY4" fmla="*/ 285750 h 285750"/>
              <a:gd name="connsiteX5" fmla="*/ 3207496 w 3350371"/>
              <a:gd name="connsiteY5" fmla="*/ 214313 h 285750"/>
              <a:gd name="connsiteX6" fmla="*/ 0 w 3350371"/>
              <a:gd name="connsiteY6" fmla="*/ 214313 h 285750"/>
              <a:gd name="connsiteX7" fmla="*/ 0 w 3350371"/>
              <a:gd name="connsiteY7" fmla="*/ 71438 h 285750"/>
              <a:gd name="connsiteX0" fmla="*/ 0 w 3350371"/>
              <a:gd name="connsiteY0" fmla="*/ 71438 h 285767"/>
              <a:gd name="connsiteX1" fmla="*/ 3207496 w 3350371"/>
              <a:gd name="connsiteY1" fmla="*/ 71438 h 285767"/>
              <a:gd name="connsiteX2" fmla="*/ 3207496 w 3350371"/>
              <a:gd name="connsiteY2" fmla="*/ 0 h 285767"/>
              <a:gd name="connsiteX3" fmla="*/ 3350371 w 3350371"/>
              <a:gd name="connsiteY3" fmla="*/ 142875 h 285767"/>
              <a:gd name="connsiteX4" fmla="*/ 3207496 w 3350371"/>
              <a:gd name="connsiteY4" fmla="*/ 285750 h 285767"/>
              <a:gd name="connsiteX5" fmla="*/ 3207496 w 3350371"/>
              <a:gd name="connsiteY5" fmla="*/ 214313 h 285767"/>
              <a:gd name="connsiteX6" fmla="*/ 0 w 3350371"/>
              <a:gd name="connsiteY6" fmla="*/ 214313 h 285767"/>
              <a:gd name="connsiteX7" fmla="*/ 0 w 3350371"/>
              <a:gd name="connsiteY7" fmla="*/ 71438 h 285767"/>
              <a:gd name="connsiteX0" fmla="*/ 0 w 3350371"/>
              <a:gd name="connsiteY0" fmla="*/ 71438 h 323879"/>
              <a:gd name="connsiteX1" fmla="*/ 3207496 w 3350371"/>
              <a:gd name="connsiteY1" fmla="*/ 71438 h 323879"/>
              <a:gd name="connsiteX2" fmla="*/ 3207496 w 3350371"/>
              <a:gd name="connsiteY2" fmla="*/ 0 h 323879"/>
              <a:gd name="connsiteX3" fmla="*/ 3350371 w 3350371"/>
              <a:gd name="connsiteY3" fmla="*/ 142875 h 323879"/>
              <a:gd name="connsiteX4" fmla="*/ 3207496 w 3350371"/>
              <a:gd name="connsiteY4" fmla="*/ 285750 h 323879"/>
              <a:gd name="connsiteX5" fmla="*/ 3207496 w 3350371"/>
              <a:gd name="connsiteY5" fmla="*/ 214313 h 323879"/>
              <a:gd name="connsiteX6" fmla="*/ 0 w 3350371"/>
              <a:gd name="connsiteY6" fmla="*/ 214313 h 323879"/>
              <a:gd name="connsiteX7" fmla="*/ 0 w 3350371"/>
              <a:gd name="connsiteY7" fmla="*/ 71438 h 323879"/>
              <a:gd name="connsiteX0" fmla="*/ 0 w 3350371"/>
              <a:gd name="connsiteY0" fmla="*/ 71438 h 323879"/>
              <a:gd name="connsiteX1" fmla="*/ 3207496 w 3350371"/>
              <a:gd name="connsiteY1" fmla="*/ 71438 h 323879"/>
              <a:gd name="connsiteX2" fmla="*/ 3207496 w 3350371"/>
              <a:gd name="connsiteY2" fmla="*/ 0 h 323879"/>
              <a:gd name="connsiteX3" fmla="*/ 3350371 w 3350371"/>
              <a:gd name="connsiteY3" fmla="*/ 142875 h 323879"/>
              <a:gd name="connsiteX4" fmla="*/ 3207496 w 3350371"/>
              <a:gd name="connsiteY4" fmla="*/ 285750 h 323879"/>
              <a:gd name="connsiteX5" fmla="*/ 3207496 w 3350371"/>
              <a:gd name="connsiteY5" fmla="*/ 214313 h 323879"/>
              <a:gd name="connsiteX6" fmla="*/ 0 w 3350371"/>
              <a:gd name="connsiteY6" fmla="*/ 214313 h 323879"/>
              <a:gd name="connsiteX7" fmla="*/ 0 w 3350371"/>
              <a:gd name="connsiteY7" fmla="*/ 71438 h 323879"/>
              <a:gd name="connsiteX0" fmla="*/ 0 w 3350371"/>
              <a:gd name="connsiteY0" fmla="*/ 71438 h 323879"/>
              <a:gd name="connsiteX1" fmla="*/ 3207496 w 3350371"/>
              <a:gd name="connsiteY1" fmla="*/ 71438 h 323879"/>
              <a:gd name="connsiteX2" fmla="*/ 3207496 w 3350371"/>
              <a:gd name="connsiteY2" fmla="*/ 0 h 323879"/>
              <a:gd name="connsiteX3" fmla="*/ 3350371 w 3350371"/>
              <a:gd name="connsiteY3" fmla="*/ 142875 h 323879"/>
              <a:gd name="connsiteX4" fmla="*/ 3207496 w 3350371"/>
              <a:gd name="connsiteY4" fmla="*/ 285750 h 323879"/>
              <a:gd name="connsiteX5" fmla="*/ 3207496 w 3350371"/>
              <a:gd name="connsiteY5" fmla="*/ 214313 h 323879"/>
              <a:gd name="connsiteX6" fmla="*/ 0 w 3350371"/>
              <a:gd name="connsiteY6" fmla="*/ 214313 h 323879"/>
              <a:gd name="connsiteX7" fmla="*/ 0 w 3350371"/>
              <a:gd name="connsiteY7" fmla="*/ 71438 h 32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0371" h="323879">
                <a:moveTo>
                  <a:pt x="0" y="71438"/>
                </a:moveTo>
                <a:cubicBezTo>
                  <a:pt x="1049068" y="262357"/>
                  <a:pt x="2289056" y="202066"/>
                  <a:pt x="3207496" y="71438"/>
                </a:cubicBezTo>
                <a:lnTo>
                  <a:pt x="3207496" y="0"/>
                </a:lnTo>
                <a:lnTo>
                  <a:pt x="3350371" y="142875"/>
                </a:lnTo>
                <a:lnTo>
                  <a:pt x="3207496" y="285750"/>
                </a:lnTo>
                <a:lnTo>
                  <a:pt x="3207496" y="214313"/>
                </a:lnTo>
                <a:cubicBezTo>
                  <a:pt x="2067992" y="344942"/>
                  <a:pt x="1119407" y="375086"/>
                  <a:pt x="0" y="214313"/>
                </a:cubicBezTo>
                <a:lnTo>
                  <a:pt x="0" y="71438"/>
                </a:ln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50000">
                <a:srgbClr val="FFC000">
                  <a:alpha val="42000"/>
                </a:srgbClr>
              </a:gs>
              <a:gs pos="100000">
                <a:srgbClr val="FF66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U-Turn Arrow 18"/>
          <p:cNvSpPr/>
          <p:nvPr/>
        </p:nvSpPr>
        <p:spPr>
          <a:xfrm flipV="1">
            <a:off x="2895602" y="1471103"/>
            <a:ext cx="1251447" cy="2413263"/>
          </a:xfrm>
          <a:custGeom>
            <a:avLst/>
            <a:gdLst>
              <a:gd name="connsiteX0" fmla="*/ 0 w 2343934"/>
              <a:gd name="connsiteY0" fmla="*/ 2413263 h 2413263"/>
              <a:gd name="connsiteX1" fmla="*/ 0 w 2343934"/>
              <a:gd name="connsiteY1" fmla="*/ 967342 h 2413263"/>
              <a:gd name="connsiteX2" fmla="*/ 967342 w 2343934"/>
              <a:gd name="connsiteY2" fmla="*/ 0 h 2413263"/>
              <a:gd name="connsiteX3" fmla="*/ 1249411 w 2343934"/>
              <a:gd name="connsiteY3" fmla="*/ 0 h 2413263"/>
              <a:gd name="connsiteX4" fmla="*/ 2216753 w 2343934"/>
              <a:gd name="connsiteY4" fmla="*/ 967342 h 2413263"/>
              <a:gd name="connsiteX5" fmla="*/ 2216752 w 2343934"/>
              <a:gd name="connsiteY5" fmla="*/ 2168908 h 2413263"/>
              <a:gd name="connsiteX6" fmla="*/ 2343934 w 2343934"/>
              <a:gd name="connsiteY6" fmla="*/ 2168908 h 2413263"/>
              <a:gd name="connsiteX7" fmla="*/ 2139801 w 2343934"/>
              <a:gd name="connsiteY7" fmla="*/ 2413263 h 2413263"/>
              <a:gd name="connsiteX8" fmla="*/ 1935668 w 2343934"/>
              <a:gd name="connsiteY8" fmla="*/ 2168908 h 2413263"/>
              <a:gd name="connsiteX9" fmla="*/ 2062849 w 2343934"/>
              <a:gd name="connsiteY9" fmla="*/ 2168908 h 2413263"/>
              <a:gd name="connsiteX10" fmla="*/ 2062849 w 2343934"/>
              <a:gd name="connsiteY10" fmla="*/ 967342 h 2413263"/>
              <a:gd name="connsiteX11" fmla="*/ 1249410 w 2343934"/>
              <a:gd name="connsiteY11" fmla="*/ 153903 h 2413263"/>
              <a:gd name="connsiteX12" fmla="*/ 967342 w 2343934"/>
              <a:gd name="connsiteY12" fmla="*/ 153903 h 2413263"/>
              <a:gd name="connsiteX13" fmla="*/ 153903 w 2343934"/>
              <a:gd name="connsiteY13" fmla="*/ 967342 h 2413263"/>
              <a:gd name="connsiteX14" fmla="*/ 153903 w 2343934"/>
              <a:gd name="connsiteY14" fmla="*/ 2413263 h 2413263"/>
              <a:gd name="connsiteX15" fmla="*/ 0 w 2343934"/>
              <a:gd name="connsiteY15" fmla="*/ 2413263 h 2413263"/>
              <a:gd name="connsiteX0" fmla="*/ 0 w 2343934"/>
              <a:gd name="connsiteY0" fmla="*/ 2413263 h 2413263"/>
              <a:gd name="connsiteX1" fmla="*/ 0 w 2343934"/>
              <a:gd name="connsiteY1" fmla="*/ 967342 h 2413263"/>
              <a:gd name="connsiteX2" fmla="*/ 967342 w 2343934"/>
              <a:gd name="connsiteY2" fmla="*/ 0 h 2413263"/>
              <a:gd name="connsiteX3" fmla="*/ 1249411 w 2343934"/>
              <a:gd name="connsiteY3" fmla="*/ 0 h 2413263"/>
              <a:gd name="connsiteX4" fmla="*/ 2216753 w 2343934"/>
              <a:gd name="connsiteY4" fmla="*/ 967342 h 2413263"/>
              <a:gd name="connsiteX5" fmla="*/ 2216752 w 2343934"/>
              <a:gd name="connsiteY5" fmla="*/ 2168908 h 2413263"/>
              <a:gd name="connsiteX6" fmla="*/ 2343934 w 2343934"/>
              <a:gd name="connsiteY6" fmla="*/ 2168908 h 2413263"/>
              <a:gd name="connsiteX7" fmla="*/ 2139801 w 2343934"/>
              <a:gd name="connsiteY7" fmla="*/ 2413263 h 2413263"/>
              <a:gd name="connsiteX8" fmla="*/ 1935668 w 2343934"/>
              <a:gd name="connsiteY8" fmla="*/ 2168908 h 2413263"/>
              <a:gd name="connsiteX9" fmla="*/ 2062849 w 2343934"/>
              <a:gd name="connsiteY9" fmla="*/ 2168908 h 2413263"/>
              <a:gd name="connsiteX10" fmla="*/ 2062849 w 2343934"/>
              <a:gd name="connsiteY10" fmla="*/ 967342 h 2413263"/>
              <a:gd name="connsiteX11" fmla="*/ 1249410 w 2343934"/>
              <a:gd name="connsiteY11" fmla="*/ 153903 h 2413263"/>
              <a:gd name="connsiteX12" fmla="*/ 967342 w 2343934"/>
              <a:gd name="connsiteY12" fmla="*/ 153903 h 2413263"/>
              <a:gd name="connsiteX13" fmla="*/ 153903 w 2343934"/>
              <a:gd name="connsiteY13" fmla="*/ 967342 h 2413263"/>
              <a:gd name="connsiteX14" fmla="*/ 0 w 2343934"/>
              <a:gd name="connsiteY14" fmla="*/ 2413263 h 2413263"/>
              <a:gd name="connsiteX0" fmla="*/ 153903 w 2343934"/>
              <a:gd name="connsiteY0" fmla="*/ 967342 h 2413263"/>
              <a:gd name="connsiteX1" fmla="*/ 0 w 2343934"/>
              <a:gd name="connsiteY1" fmla="*/ 967342 h 2413263"/>
              <a:gd name="connsiteX2" fmla="*/ 967342 w 2343934"/>
              <a:gd name="connsiteY2" fmla="*/ 0 h 2413263"/>
              <a:gd name="connsiteX3" fmla="*/ 1249411 w 2343934"/>
              <a:gd name="connsiteY3" fmla="*/ 0 h 2413263"/>
              <a:gd name="connsiteX4" fmla="*/ 2216753 w 2343934"/>
              <a:gd name="connsiteY4" fmla="*/ 967342 h 2413263"/>
              <a:gd name="connsiteX5" fmla="*/ 2216752 w 2343934"/>
              <a:gd name="connsiteY5" fmla="*/ 2168908 h 2413263"/>
              <a:gd name="connsiteX6" fmla="*/ 2343934 w 2343934"/>
              <a:gd name="connsiteY6" fmla="*/ 2168908 h 2413263"/>
              <a:gd name="connsiteX7" fmla="*/ 2139801 w 2343934"/>
              <a:gd name="connsiteY7" fmla="*/ 2413263 h 2413263"/>
              <a:gd name="connsiteX8" fmla="*/ 1935668 w 2343934"/>
              <a:gd name="connsiteY8" fmla="*/ 2168908 h 2413263"/>
              <a:gd name="connsiteX9" fmla="*/ 2062849 w 2343934"/>
              <a:gd name="connsiteY9" fmla="*/ 2168908 h 2413263"/>
              <a:gd name="connsiteX10" fmla="*/ 2062849 w 2343934"/>
              <a:gd name="connsiteY10" fmla="*/ 967342 h 2413263"/>
              <a:gd name="connsiteX11" fmla="*/ 1249410 w 2343934"/>
              <a:gd name="connsiteY11" fmla="*/ 153903 h 2413263"/>
              <a:gd name="connsiteX12" fmla="*/ 967342 w 2343934"/>
              <a:gd name="connsiteY12" fmla="*/ 153903 h 2413263"/>
              <a:gd name="connsiteX13" fmla="*/ 153903 w 2343934"/>
              <a:gd name="connsiteY13" fmla="*/ 967342 h 2413263"/>
              <a:gd name="connsiteX0" fmla="*/ 967342 w 2343934"/>
              <a:gd name="connsiteY0" fmla="*/ 153903 h 2413263"/>
              <a:gd name="connsiteX1" fmla="*/ 0 w 2343934"/>
              <a:gd name="connsiteY1" fmla="*/ 967342 h 2413263"/>
              <a:gd name="connsiteX2" fmla="*/ 967342 w 2343934"/>
              <a:gd name="connsiteY2" fmla="*/ 0 h 2413263"/>
              <a:gd name="connsiteX3" fmla="*/ 1249411 w 2343934"/>
              <a:gd name="connsiteY3" fmla="*/ 0 h 2413263"/>
              <a:gd name="connsiteX4" fmla="*/ 2216753 w 2343934"/>
              <a:gd name="connsiteY4" fmla="*/ 967342 h 2413263"/>
              <a:gd name="connsiteX5" fmla="*/ 2216752 w 2343934"/>
              <a:gd name="connsiteY5" fmla="*/ 2168908 h 2413263"/>
              <a:gd name="connsiteX6" fmla="*/ 2343934 w 2343934"/>
              <a:gd name="connsiteY6" fmla="*/ 2168908 h 2413263"/>
              <a:gd name="connsiteX7" fmla="*/ 2139801 w 2343934"/>
              <a:gd name="connsiteY7" fmla="*/ 2413263 h 2413263"/>
              <a:gd name="connsiteX8" fmla="*/ 1935668 w 2343934"/>
              <a:gd name="connsiteY8" fmla="*/ 2168908 h 2413263"/>
              <a:gd name="connsiteX9" fmla="*/ 2062849 w 2343934"/>
              <a:gd name="connsiteY9" fmla="*/ 2168908 h 2413263"/>
              <a:gd name="connsiteX10" fmla="*/ 2062849 w 2343934"/>
              <a:gd name="connsiteY10" fmla="*/ 967342 h 2413263"/>
              <a:gd name="connsiteX11" fmla="*/ 1249410 w 2343934"/>
              <a:gd name="connsiteY11" fmla="*/ 153903 h 2413263"/>
              <a:gd name="connsiteX12" fmla="*/ 967342 w 2343934"/>
              <a:gd name="connsiteY12" fmla="*/ 153903 h 2413263"/>
              <a:gd name="connsiteX0" fmla="*/ 0 w 1376592"/>
              <a:gd name="connsiteY0" fmla="*/ 153903 h 2413263"/>
              <a:gd name="connsiteX1" fmla="*/ 0 w 1376592"/>
              <a:gd name="connsiteY1" fmla="*/ 0 h 2413263"/>
              <a:gd name="connsiteX2" fmla="*/ 282069 w 1376592"/>
              <a:gd name="connsiteY2" fmla="*/ 0 h 2413263"/>
              <a:gd name="connsiteX3" fmla="*/ 1249411 w 1376592"/>
              <a:gd name="connsiteY3" fmla="*/ 967342 h 2413263"/>
              <a:gd name="connsiteX4" fmla="*/ 1249410 w 1376592"/>
              <a:gd name="connsiteY4" fmla="*/ 2168908 h 2413263"/>
              <a:gd name="connsiteX5" fmla="*/ 1376592 w 1376592"/>
              <a:gd name="connsiteY5" fmla="*/ 2168908 h 2413263"/>
              <a:gd name="connsiteX6" fmla="*/ 1172459 w 1376592"/>
              <a:gd name="connsiteY6" fmla="*/ 2413263 h 2413263"/>
              <a:gd name="connsiteX7" fmla="*/ 968326 w 1376592"/>
              <a:gd name="connsiteY7" fmla="*/ 2168908 h 2413263"/>
              <a:gd name="connsiteX8" fmla="*/ 1095507 w 1376592"/>
              <a:gd name="connsiteY8" fmla="*/ 2168908 h 2413263"/>
              <a:gd name="connsiteX9" fmla="*/ 1095507 w 1376592"/>
              <a:gd name="connsiteY9" fmla="*/ 967342 h 2413263"/>
              <a:gd name="connsiteX10" fmla="*/ 282068 w 1376592"/>
              <a:gd name="connsiteY10" fmla="*/ 153903 h 2413263"/>
              <a:gd name="connsiteX11" fmla="*/ 0 w 1376592"/>
              <a:gd name="connsiteY11" fmla="*/ 153903 h 241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76592" h="2413263">
                <a:moveTo>
                  <a:pt x="0" y="153903"/>
                </a:moveTo>
                <a:cubicBezTo>
                  <a:pt x="-47011" y="128253"/>
                  <a:pt x="-47011" y="25651"/>
                  <a:pt x="0" y="0"/>
                </a:cubicBezTo>
                <a:lnTo>
                  <a:pt x="282069" y="0"/>
                </a:lnTo>
                <a:cubicBezTo>
                  <a:pt x="816317" y="0"/>
                  <a:pt x="1249411" y="433094"/>
                  <a:pt x="1249411" y="967342"/>
                </a:cubicBezTo>
                <a:cubicBezTo>
                  <a:pt x="1249411" y="1367864"/>
                  <a:pt x="1249410" y="1768386"/>
                  <a:pt x="1249410" y="2168908"/>
                </a:cubicBezTo>
                <a:lnTo>
                  <a:pt x="1376592" y="2168908"/>
                </a:lnTo>
                <a:lnTo>
                  <a:pt x="1172459" y="2413263"/>
                </a:lnTo>
                <a:lnTo>
                  <a:pt x="968326" y="2168908"/>
                </a:lnTo>
                <a:lnTo>
                  <a:pt x="1095507" y="2168908"/>
                </a:lnTo>
                <a:lnTo>
                  <a:pt x="1095507" y="967342"/>
                </a:lnTo>
                <a:cubicBezTo>
                  <a:pt x="1095507" y="518092"/>
                  <a:pt x="731318" y="153903"/>
                  <a:pt x="282068" y="153903"/>
                </a:cubicBezTo>
                <a:lnTo>
                  <a:pt x="0" y="153903"/>
                </a:lnTo>
                <a:close/>
              </a:path>
            </a:pathLst>
          </a:custGeom>
          <a:gradFill flip="none" rotWithShape="1">
            <a:gsLst>
              <a:gs pos="0">
                <a:srgbClr val="FF6600"/>
              </a:gs>
              <a:gs pos="50000">
                <a:srgbClr val="FFC000">
                  <a:alpha val="42000"/>
                </a:srgbClr>
              </a:gs>
              <a:gs pos="100000">
                <a:srgbClr val="FF66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893222">
            <a:off x="1766967" y="2250548"/>
            <a:ext cx="432352" cy="838512"/>
          </a:xfrm>
          <a:custGeom>
            <a:avLst/>
            <a:gdLst>
              <a:gd name="connsiteX0" fmla="*/ 409575 w 409575"/>
              <a:gd name="connsiteY0" fmla="*/ 0 h 952500"/>
              <a:gd name="connsiteX1" fmla="*/ 314325 w 409575"/>
              <a:gd name="connsiteY1" fmla="*/ 952500 h 952500"/>
              <a:gd name="connsiteX2" fmla="*/ 0 w 409575"/>
              <a:gd name="connsiteY2" fmla="*/ 800100 h 952500"/>
              <a:gd name="connsiteX0" fmla="*/ 629597 w 629597"/>
              <a:gd name="connsiteY0" fmla="*/ 0 h 952500"/>
              <a:gd name="connsiteX1" fmla="*/ 534347 w 629597"/>
              <a:gd name="connsiteY1" fmla="*/ 952500 h 952500"/>
              <a:gd name="connsiteX2" fmla="*/ 0 w 629597"/>
              <a:gd name="connsiteY2" fmla="*/ 727773 h 952500"/>
              <a:gd name="connsiteX0" fmla="*/ 629597 w 629597"/>
              <a:gd name="connsiteY0" fmla="*/ 0 h 983292"/>
              <a:gd name="connsiteX1" fmla="*/ 534347 w 629597"/>
              <a:gd name="connsiteY1" fmla="*/ 952500 h 983292"/>
              <a:gd name="connsiteX2" fmla="*/ 0 w 629597"/>
              <a:gd name="connsiteY2" fmla="*/ 727773 h 983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597" h="983292">
                <a:moveTo>
                  <a:pt x="629597" y="0"/>
                </a:moveTo>
                <a:cubicBezTo>
                  <a:pt x="597847" y="317500"/>
                  <a:pt x="639280" y="831205"/>
                  <a:pt x="534347" y="952500"/>
                </a:cubicBezTo>
                <a:cubicBezTo>
                  <a:pt x="429414" y="1073796"/>
                  <a:pt x="178116" y="802682"/>
                  <a:pt x="0" y="727773"/>
                </a:cubicBezTo>
              </a:path>
            </a:pathLst>
          </a:custGeom>
          <a:noFill/>
          <a:ln w="508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893222">
            <a:off x="1134174" y="2280061"/>
            <a:ext cx="1161313" cy="1436683"/>
          </a:xfrm>
          <a:custGeom>
            <a:avLst/>
            <a:gdLst>
              <a:gd name="connsiteX0" fmla="*/ 409575 w 409575"/>
              <a:gd name="connsiteY0" fmla="*/ 0 h 952500"/>
              <a:gd name="connsiteX1" fmla="*/ 314325 w 409575"/>
              <a:gd name="connsiteY1" fmla="*/ 952500 h 952500"/>
              <a:gd name="connsiteX2" fmla="*/ 0 w 409575"/>
              <a:gd name="connsiteY2" fmla="*/ 800100 h 952500"/>
              <a:gd name="connsiteX0" fmla="*/ 629597 w 629597"/>
              <a:gd name="connsiteY0" fmla="*/ 0 h 952500"/>
              <a:gd name="connsiteX1" fmla="*/ 534347 w 629597"/>
              <a:gd name="connsiteY1" fmla="*/ 952500 h 952500"/>
              <a:gd name="connsiteX2" fmla="*/ 0 w 629597"/>
              <a:gd name="connsiteY2" fmla="*/ 727773 h 952500"/>
              <a:gd name="connsiteX0" fmla="*/ 629597 w 629597"/>
              <a:gd name="connsiteY0" fmla="*/ 0 h 983292"/>
              <a:gd name="connsiteX1" fmla="*/ 534347 w 629597"/>
              <a:gd name="connsiteY1" fmla="*/ 952500 h 983292"/>
              <a:gd name="connsiteX2" fmla="*/ 0 w 629597"/>
              <a:gd name="connsiteY2" fmla="*/ 727773 h 983292"/>
              <a:gd name="connsiteX0" fmla="*/ 629597 w 821449"/>
              <a:gd name="connsiteY0" fmla="*/ 0 h 1674236"/>
              <a:gd name="connsiteX1" fmla="*/ 799468 w 821449"/>
              <a:gd name="connsiteY1" fmla="*/ 1663878 h 1674236"/>
              <a:gd name="connsiteX2" fmla="*/ 0 w 821449"/>
              <a:gd name="connsiteY2" fmla="*/ 727773 h 1674236"/>
              <a:gd name="connsiteX0" fmla="*/ 1448904 w 1691121"/>
              <a:gd name="connsiteY0" fmla="*/ 0 h 1684745"/>
              <a:gd name="connsiteX1" fmla="*/ 1618775 w 1691121"/>
              <a:gd name="connsiteY1" fmla="*/ 1663878 h 1684745"/>
              <a:gd name="connsiteX2" fmla="*/ 0 w 1691121"/>
              <a:gd name="connsiteY2" fmla="*/ 951935 h 1684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21" h="1684745">
                <a:moveTo>
                  <a:pt x="1448904" y="0"/>
                </a:moveTo>
                <a:cubicBezTo>
                  <a:pt x="1417154" y="317500"/>
                  <a:pt x="1860259" y="1505222"/>
                  <a:pt x="1618775" y="1663878"/>
                </a:cubicBezTo>
                <a:cubicBezTo>
                  <a:pt x="1377291" y="1822534"/>
                  <a:pt x="178116" y="1026844"/>
                  <a:pt x="0" y="951935"/>
                </a:cubicBezTo>
              </a:path>
            </a:pathLst>
          </a:custGeom>
          <a:noFill/>
          <a:ln w="508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013202" y="2527050"/>
            <a:ext cx="698500" cy="330467"/>
          </a:xfrm>
          <a:custGeom>
            <a:avLst/>
            <a:gdLst>
              <a:gd name="connsiteX0" fmla="*/ 0 w 698500"/>
              <a:gd name="connsiteY0" fmla="*/ 330200 h 330200"/>
              <a:gd name="connsiteX1" fmla="*/ 444500 w 698500"/>
              <a:gd name="connsiteY1" fmla="*/ 0 h 330200"/>
              <a:gd name="connsiteX2" fmla="*/ 698500 w 698500"/>
              <a:gd name="connsiteY2" fmla="*/ 279400 h 330200"/>
              <a:gd name="connsiteX0" fmla="*/ 0 w 698500"/>
              <a:gd name="connsiteY0" fmla="*/ 330467 h 330467"/>
              <a:gd name="connsiteX1" fmla="*/ 444500 w 698500"/>
              <a:gd name="connsiteY1" fmla="*/ 267 h 330467"/>
              <a:gd name="connsiteX2" fmla="*/ 698500 w 698500"/>
              <a:gd name="connsiteY2" fmla="*/ 279667 h 33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8500" h="330467">
                <a:moveTo>
                  <a:pt x="0" y="330467"/>
                </a:moveTo>
                <a:cubicBezTo>
                  <a:pt x="148167" y="220400"/>
                  <a:pt x="328083" y="8734"/>
                  <a:pt x="444500" y="267"/>
                </a:cubicBezTo>
                <a:cubicBezTo>
                  <a:pt x="560917" y="-8200"/>
                  <a:pt x="613833" y="186534"/>
                  <a:pt x="698500" y="279667"/>
                </a:cubicBezTo>
              </a:path>
            </a:pathLst>
          </a:custGeom>
          <a:noFill/>
          <a:ln w="5080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4571619"/>
            <a:ext cx="377950" cy="464518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16" y="3364707"/>
            <a:ext cx="9129713" cy="1778794"/>
          </a:xfrm>
          <a:custGeom>
            <a:avLst/>
            <a:gdLst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  <a:gd name="connsiteX0" fmla="*/ 0 w 12172950"/>
              <a:gd name="connsiteY0" fmla="*/ 2371725 h 2371725"/>
              <a:gd name="connsiteX1" fmla="*/ 12172950 w 12172950"/>
              <a:gd name="connsiteY1" fmla="*/ 2371725 h 2371725"/>
              <a:gd name="connsiteX2" fmla="*/ 6315075 w 12172950"/>
              <a:gd name="connsiteY2" fmla="*/ 0 h 2371725"/>
              <a:gd name="connsiteX3" fmla="*/ 0 w 12172950"/>
              <a:gd name="connsiteY3" fmla="*/ 2371725 h 2371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2950" h="2371725">
                <a:moveTo>
                  <a:pt x="0" y="2371725"/>
                </a:moveTo>
                <a:lnTo>
                  <a:pt x="12172950" y="2371725"/>
                </a:lnTo>
                <a:cubicBezTo>
                  <a:pt x="10948745" y="1069706"/>
                  <a:pt x="8856635" y="93152"/>
                  <a:pt x="6315075" y="0"/>
                </a:cubicBezTo>
                <a:cubicBezTo>
                  <a:pt x="4086063" y="46656"/>
                  <a:pt x="1965540" y="418777"/>
                  <a:pt x="0" y="2371725"/>
                </a:cubicBezTo>
                <a:close/>
              </a:path>
            </a:pathLst>
          </a:custGeom>
          <a:gradFill flip="none" rotWithShape="1">
            <a:gsLst>
              <a:gs pos="53000">
                <a:srgbClr val="FF9933">
                  <a:alpha val="34000"/>
                </a:srgbClr>
              </a:gs>
              <a:gs pos="0">
                <a:srgbClr val="FFAF79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4" y="4383706"/>
            <a:ext cx="446351" cy="739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3" b="100000" l="2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78" y="3358619"/>
            <a:ext cx="2247660" cy="10909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0"/>
          <a:stretch/>
        </p:blipFill>
        <p:spPr>
          <a:xfrm>
            <a:off x="5854344" y="3383578"/>
            <a:ext cx="558958" cy="2601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3" r="12579"/>
          <a:stretch/>
        </p:blipFill>
        <p:spPr>
          <a:xfrm>
            <a:off x="6449021" y="3424135"/>
            <a:ext cx="171450" cy="2601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9" t="35630" r="30927" b="28114"/>
          <a:stretch/>
        </p:blipFill>
        <p:spPr>
          <a:xfrm rot="21251384">
            <a:off x="2072745" y="1629350"/>
            <a:ext cx="7798120" cy="32962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3" b="100000" l="24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36" y="3904087"/>
            <a:ext cx="2247660" cy="10909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0"/>
          <a:stretch/>
        </p:blipFill>
        <p:spPr>
          <a:xfrm>
            <a:off x="4676775" y="3925172"/>
            <a:ext cx="558958" cy="2601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3" r="12579"/>
          <a:stretch/>
        </p:blipFill>
        <p:spPr>
          <a:xfrm>
            <a:off x="5271452" y="3943871"/>
            <a:ext cx="171450" cy="26019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4004374">
            <a:off x="170084" y="1911692"/>
            <a:ext cx="3990078" cy="285750"/>
          </a:xfrm>
          <a:prstGeom prst="rightArrow">
            <a:avLst/>
          </a:prstGeom>
          <a:gradFill flip="none" rotWithShape="1">
            <a:gsLst>
              <a:gs pos="53000">
                <a:srgbClr val="FF9933"/>
              </a:gs>
              <a:gs pos="0">
                <a:srgbClr val="FF660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-52388" y="-19050"/>
            <a:ext cx="2947988" cy="1257300"/>
          </a:xfrm>
          <a:custGeom>
            <a:avLst/>
            <a:gdLst>
              <a:gd name="connsiteX0" fmla="*/ 0 w 2947988"/>
              <a:gd name="connsiteY0" fmla="*/ 0 h 1257300"/>
              <a:gd name="connsiteX1" fmla="*/ 2947988 w 2947988"/>
              <a:gd name="connsiteY1" fmla="*/ 0 h 1257300"/>
              <a:gd name="connsiteX2" fmla="*/ 2947988 w 2947988"/>
              <a:gd name="connsiteY2" fmla="*/ 133350 h 1257300"/>
              <a:gd name="connsiteX3" fmla="*/ 2738438 w 2947988"/>
              <a:gd name="connsiteY3" fmla="*/ 66675 h 1257300"/>
              <a:gd name="connsiteX4" fmla="*/ 2800351 w 2947988"/>
              <a:gd name="connsiteY4" fmla="*/ 361950 h 1257300"/>
              <a:gd name="connsiteX5" fmla="*/ 2538413 w 2947988"/>
              <a:gd name="connsiteY5" fmla="*/ 252413 h 1257300"/>
              <a:gd name="connsiteX6" fmla="*/ 2519363 w 2947988"/>
              <a:gd name="connsiteY6" fmla="*/ 452438 h 1257300"/>
              <a:gd name="connsiteX7" fmla="*/ 2338388 w 2947988"/>
              <a:gd name="connsiteY7" fmla="*/ 376238 h 1257300"/>
              <a:gd name="connsiteX8" fmla="*/ 2371726 w 2947988"/>
              <a:gd name="connsiteY8" fmla="*/ 676275 h 1257300"/>
              <a:gd name="connsiteX9" fmla="*/ 2347913 w 2947988"/>
              <a:gd name="connsiteY9" fmla="*/ 685800 h 1257300"/>
              <a:gd name="connsiteX10" fmla="*/ 2109788 w 2947988"/>
              <a:gd name="connsiteY10" fmla="*/ 514350 h 1257300"/>
              <a:gd name="connsiteX11" fmla="*/ 2066926 w 2947988"/>
              <a:gd name="connsiteY11" fmla="*/ 742950 h 1257300"/>
              <a:gd name="connsiteX12" fmla="*/ 1866901 w 2947988"/>
              <a:gd name="connsiteY12" fmla="*/ 623888 h 1257300"/>
              <a:gd name="connsiteX13" fmla="*/ 1881188 w 2947988"/>
              <a:gd name="connsiteY13" fmla="*/ 942975 h 1257300"/>
              <a:gd name="connsiteX14" fmla="*/ 1643063 w 2947988"/>
              <a:gd name="connsiteY14" fmla="*/ 700088 h 1257300"/>
              <a:gd name="connsiteX15" fmla="*/ 1576388 w 2947988"/>
              <a:gd name="connsiteY15" fmla="*/ 933450 h 1257300"/>
              <a:gd name="connsiteX16" fmla="*/ 1409701 w 2947988"/>
              <a:gd name="connsiteY16" fmla="*/ 814388 h 1257300"/>
              <a:gd name="connsiteX17" fmla="*/ 1347788 w 2947988"/>
              <a:gd name="connsiteY17" fmla="*/ 1119188 h 1257300"/>
              <a:gd name="connsiteX18" fmla="*/ 1152526 w 2947988"/>
              <a:gd name="connsiteY18" fmla="*/ 909638 h 1257300"/>
              <a:gd name="connsiteX19" fmla="*/ 1062038 w 2947988"/>
              <a:gd name="connsiteY19" fmla="*/ 1085850 h 1257300"/>
              <a:gd name="connsiteX20" fmla="*/ 919163 w 2947988"/>
              <a:gd name="connsiteY20" fmla="*/ 942975 h 1257300"/>
              <a:gd name="connsiteX21" fmla="*/ 823913 w 2947988"/>
              <a:gd name="connsiteY21" fmla="*/ 1247775 h 1257300"/>
              <a:gd name="connsiteX22" fmla="*/ 642938 w 2947988"/>
              <a:gd name="connsiteY22" fmla="*/ 985838 h 1257300"/>
              <a:gd name="connsiteX23" fmla="*/ 547688 w 2947988"/>
              <a:gd name="connsiteY23" fmla="*/ 1157288 h 1257300"/>
              <a:gd name="connsiteX24" fmla="*/ 404813 w 2947988"/>
              <a:gd name="connsiteY24" fmla="*/ 1009650 h 1257300"/>
              <a:gd name="connsiteX25" fmla="*/ 261938 w 2947988"/>
              <a:gd name="connsiteY25" fmla="*/ 1257300 h 1257300"/>
              <a:gd name="connsiteX26" fmla="*/ 152401 w 2947988"/>
              <a:gd name="connsiteY26" fmla="*/ 1028700 h 1257300"/>
              <a:gd name="connsiteX27" fmla="*/ 4763 w 2947988"/>
              <a:gd name="connsiteY27" fmla="*/ 1190625 h 1257300"/>
              <a:gd name="connsiteX28" fmla="*/ 0 w 2947988"/>
              <a:gd name="connsiteY28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47988" h="1257300">
                <a:moveTo>
                  <a:pt x="0" y="0"/>
                </a:moveTo>
                <a:lnTo>
                  <a:pt x="2947988" y="0"/>
                </a:lnTo>
                <a:lnTo>
                  <a:pt x="2947988" y="133350"/>
                </a:lnTo>
                <a:lnTo>
                  <a:pt x="2738438" y="66675"/>
                </a:lnTo>
                <a:lnTo>
                  <a:pt x="2800351" y="361950"/>
                </a:lnTo>
                <a:lnTo>
                  <a:pt x="2538413" y="252413"/>
                </a:lnTo>
                <a:lnTo>
                  <a:pt x="2519363" y="452438"/>
                </a:lnTo>
                <a:lnTo>
                  <a:pt x="2338388" y="376238"/>
                </a:lnTo>
                <a:lnTo>
                  <a:pt x="2371726" y="676275"/>
                </a:lnTo>
                <a:lnTo>
                  <a:pt x="2347913" y="685800"/>
                </a:lnTo>
                <a:lnTo>
                  <a:pt x="2109788" y="514350"/>
                </a:lnTo>
                <a:lnTo>
                  <a:pt x="2066926" y="742950"/>
                </a:lnTo>
                <a:lnTo>
                  <a:pt x="1866901" y="623888"/>
                </a:lnTo>
                <a:lnTo>
                  <a:pt x="1881188" y="942975"/>
                </a:lnTo>
                <a:lnTo>
                  <a:pt x="1643063" y="700088"/>
                </a:lnTo>
                <a:lnTo>
                  <a:pt x="1576388" y="933450"/>
                </a:lnTo>
                <a:lnTo>
                  <a:pt x="1409701" y="814388"/>
                </a:lnTo>
                <a:lnTo>
                  <a:pt x="1347788" y="1119188"/>
                </a:lnTo>
                <a:lnTo>
                  <a:pt x="1152526" y="909638"/>
                </a:lnTo>
                <a:lnTo>
                  <a:pt x="1062038" y="1085850"/>
                </a:lnTo>
                <a:lnTo>
                  <a:pt x="919163" y="942975"/>
                </a:lnTo>
                <a:lnTo>
                  <a:pt x="823913" y="1247775"/>
                </a:lnTo>
                <a:lnTo>
                  <a:pt x="642938" y="985838"/>
                </a:lnTo>
                <a:lnTo>
                  <a:pt x="547688" y="1157288"/>
                </a:lnTo>
                <a:lnTo>
                  <a:pt x="404813" y="1009650"/>
                </a:lnTo>
                <a:lnTo>
                  <a:pt x="261938" y="1257300"/>
                </a:lnTo>
                <a:lnTo>
                  <a:pt x="152401" y="1028700"/>
                </a:lnTo>
                <a:lnTo>
                  <a:pt x="4763" y="1190625"/>
                </a:lnTo>
                <a:cubicBezTo>
                  <a:pt x="3175" y="793750"/>
                  <a:pt x="1588" y="396875"/>
                  <a:pt x="0" y="0"/>
                </a:cubicBezTo>
                <a:close/>
              </a:path>
            </a:pathLst>
          </a:custGeom>
          <a:gradFill flip="none" rotWithShape="1">
            <a:gsLst>
              <a:gs pos="53000">
                <a:srgbClr val="FF9933"/>
              </a:gs>
              <a:gs pos="0">
                <a:srgbClr val="FF6600"/>
              </a:gs>
              <a:gs pos="100000">
                <a:srgbClr val="FFC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6" rIns="91392" bIns="45696" rtlCol="0" anchor="ctr"/>
          <a:lstStyle/>
          <a:p>
            <a:pPr algn="ctr" defTabSz="913838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9" grpId="0" animBg="1"/>
      <p:bldP spid="25" grpId="0" animBg="1"/>
      <p:bldP spid="31" grpId="0" animBg="1"/>
      <p:bldP spid="27" grpId="0" animBg="1"/>
      <p:bldP spid="36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00856" y="285750"/>
            <a:ext cx="4142288" cy="765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HARMFUL EFFECTS OF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2700"/>
              </a:lnSpc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BURNING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1126331"/>
            <a:ext cx="762000" cy="762000"/>
            <a:chOff x="457200" y="1126331"/>
            <a:chExt cx="762000" cy="76200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24572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POLLUTION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2152650"/>
            <a:ext cx="762000" cy="762000"/>
            <a:chOff x="457200" y="1126331"/>
            <a:chExt cx="762000" cy="762000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241782" y="2272040"/>
            <a:ext cx="3101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GLOBAL WARMING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7200" y="3181350"/>
            <a:ext cx="762000" cy="762000"/>
            <a:chOff x="457200" y="1126331"/>
            <a:chExt cx="762000" cy="762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241782" y="3300740"/>
            <a:ext cx="42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HOLE IN THE OZONE LAYER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73600" y="1123950"/>
            <a:ext cx="762000" cy="762000"/>
            <a:chOff x="457200" y="1126331"/>
            <a:chExt cx="762000" cy="762000"/>
          </a:xfrm>
        </p:grpSpPr>
        <p:grpSp>
          <p:nvGrpSpPr>
            <p:cNvPr id="24" name="Group 23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557396" y="1243340"/>
            <a:ext cx="1710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ACID RAIN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4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1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99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00856" y="285750"/>
            <a:ext cx="4142288" cy="765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HARMFUL EFFECTS OF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2700"/>
              </a:lnSpc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BURNING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1126331"/>
            <a:ext cx="762000" cy="762000"/>
            <a:chOff x="457200" y="1126331"/>
            <a:chExt cx="762000" cy="762000"/>
          </a:xfrm>
        </p:grpSpPr>
        <p:grpSp>
          <p:nvGrpSpPr>
            <p:cNvPr id="6" name="Group 5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219200" y="1245721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POLLUTION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2152650"/>
            <a:ext cx="762000" cy="762000"/>
            <a:chOff x="457200" y="1126331"/>
            <a:chExt cx="762000" cy="762000"/>
          </a:xfrm>
        </p:grpSpPr>
        <p:grpSp>
          <p:nvGrpSpPr>
            <p:cNvPr id="12" name="Group 11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241782" y="2272040"/>
            <a:ext cx="3101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GLOBAL WARMING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7200" y="3181350"/>
            <a:ext cx="762000" cy="762000"/>
            <a:chOff x="457200" y="1126331"/>
            <a:chExt cx="762000" cy="762000"/>
          </a:xfrm>
        </p:grpSpPr>
        <p:grpSp>
          <p:nvGrpSpPr>
            <p:cNvPr id="18" name="Group 17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241782" y="3300740"/>
            <a:ext cx="4216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HOLE IN THE OZONE LAYER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73600" y="1123950"/>
            <a:ext cx="762000" cy="762000"/>
            <a:chOff x="457200" y="1126331"/>
            <a:chExt cx="762000" cy="762000"/>
          </a:xfrm>
        </p:grpSpPr>
        <p:grpSp>
          <p:nvGrpSpPr>
            <p:cNvPr id="24" name="Group 23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557396" y="1243340"/>
            <a:ext cx="1710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ACID RAIN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673600" y="2150269"/>
            <a:ext cx="762000" cy="762000"/>
            <a:chOff x="457200" y="1126331"/>
            <a:chExt cx="762000" cy="762000"/>
          </a:xfrm>
        </p:grpSpPr>
        <p:grpSp>
          <p:nvGrpSpPr>
            <p:cNvPr id="30" name="Group 29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5557396" y="2269659"/>
            <a:ext cx="3463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Destruction of Diversity</a:t>
            </a:r>
          </a:p>
        </p:txBody>
      </p:sp>
    </p:spTree>
    <p:extLst>
      <p:ext uri="{BB962C8B-B14F-4D97-AF65-F5344CB8AC3E}">
        <p14:creationId xmlns:p14="http://schemas.microsoft.com/office/powerpoint/2010/main" val="410270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5801" y="991698"/>
            <a:ext cx="7428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energy of a body is its capacity to do work.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22924" y="285750"/>
            <a:ext cx="1911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5801" y="1599274"/>
            <a:ext cx="5177330" cy="36373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799352">
              <a:defRPr sz="2000" b="1">
                <a:latin typeface="+mj-lt"/>
              </a:defRPr>
            </a:lvl1pPr>
            <a:lvl2pPr marL="399675" defTabSz="799352">
              <a:defRPr sz="1600">
                <a:solidFill>
                  <a:schemeClr val="lt1"/>
                </a:solidFill>
              </a:defRPr>
            </a:lvl2pPr>
            <a:lvl3pPr marL="799352" defTabSz="799352">
              <a:defRPr sz="1600">
                <a:solidFill>
                  <a:schemeClr val="lt1"/>
                </a:solidFill>
              </a:defRPr>
            </a:lvl3pPr>
            <a:lvl4pPr marL="1199027" defTabSz="799352">
              <a:defRPr sz="1600">
                <a:solidFill>
                  <a:schemeClr val="lt1"/>
                </a:solidFill>
              </a:defRPr>
            </a:lvl4pPr>
            <a:lvl5pPr marL="1598702" defTabSz="799352">
              <a:defRPr sz="1600">
                <a:solidFill>
                  <a:schemeClr val="lt1"/>
                </a:solidFill>
              </a:defRPr>
            </a:lvl5pPr>
            <a:lvl6pPr marL="1998378" defTabSz="799352">
              <a:defRPr sz="1600">
                <a:solidFill>
                  <a:schemeClr val="lt1"/>
                </a:solidFill>
              </a:defRPr>
            </a:lvl6pPr>
            <a:lvl7pPr marL="2398054" defTabSz="799352">
              <a:defRPr sz="1600">
                <a:solidFill>
                  <a:schemeClr val="lt1"/>
                </a:solidFill>
              </a:defRPr>
            </a:lvl7pPr>
            <a:lvl8pPr marL="2797729" defTabSz="799352">
              <a:defRPr sz="1600">
                <a:solidFill>
                  <a:schemeClr val="lt1"/>
                </a:solidFill>
              </a:defRPr>
            </a:lvl8pPr>
            <a:lvl9pPr marL="3197405" defTabSz="799352">
              <a:defRPr sz="1600"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FFFF00"/>
                </a:solidFill>
                <a:latin typeface="Tw Cen MT" panose="020B0602020104020603" pitchFamily="34" charset="0"/>
              </a:rPr>
              <a:t>There are various forms of energy: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1694" y="2179426"/>
            <a:ext cx="1792224" cy="403649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Solar </a:t>
            </a:r>
            <a:r>
              <a:rPr lang="en-US" b="1" dirty="0" smtClean="0">
                <a:solidFill>
                  <a:schemeClr val="bg1"/>
                </a:solidFill>
              </a:rPr>
              <a:t>Energy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48111" y="2180082"/>
            <a:ext cx="1792224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Wind Energy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54528" y="2180082"/>
            <a:ext cx="1787679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Sound Energy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6850" y="249793"/>
            <a:ext cx="1290249" cy="408623"/>
          </a:xfrm>
          <a:prstGeom prst="roundRect">
            <a:avLst/>
          </a:prstGeom>
          <a:solidFill>
            <a:srgbClr val="99FF33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Solar Panel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451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76850" y="300800"/>
            <a:ext cx="1688389" cy="408623"/>
          </a:xfrm>
          <a:prstGeom prst="roundRect">
            <a:avLst/>
          </a:prstGeom>
          <a:solidFill>
            <a:srgbClr val="99FF33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Wind Mill Farm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1800" y="2180082"/>
            <a:ext cx="1792224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Heat Energy</a:t>
            </a:r>
          </a:p>
        </p:txBody>
      </p:sp>
      <p:pic>
        <p:nvPicPr>
          <p:cNvPr id="4098" name="Picture 2" descr="D:\d drive\MJ WORK\Pooja mam (physics)\ICSE (VIII) Physics\Heat\Heat\Raw file\yelling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2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304800" y="361950"/>
            <a:ext cx="1967543" cy="408623"/>
          </a:xfrm>
          <a:prstGeom prst="roundRect">
            <a:avLst/>
          </a:prstGeom>
          <a:solidFill>
            <a:srgbClr val="99FF33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solidFill>
                  <a:prstClr val="black"/>
                </a:solidFill>
              </a:rPr>
              <a:t>A Person Shouting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52324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00" y="4172877"/>
            <a:ext cx="1190144" cy="864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5" descr="D:\d drive\MJ WORK\Pooja mam (physics)\ICSE (VIII) Physics\Heat\Heat\Raw file\FIRE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13" y="3719197"/>
            <a:ext cx="377760" cy="5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4466381" y="2808784"/>
            <a:ext cx="1217669" cy="1091094"/>
            <a:chOff x="3105355" y="5460029"/>
            <a:chExt cx="1017992" cy="968290"/>
          </a:xfrm>
        </p:grpSpPr>
        <p:sp>
          <p:nvSpPr>
            <p:cNvPr id="26" name="Oval 14"/>
            <p:cNvSpPr/>
            <p:nvPr/>
          </p:nvSpPr>
          <p:spPr>
            <a:xfrm>
              <a:off x="3121812" y="5460029"/>
              <a:ext cx="1001535" cy="258484"/>
            </a:xfrm>
            <a:custGeom>
              <a:avLst/>
              <a:gdLst>
                <a:gd name="connsiteX0" fmla="*/ 0 w 1746131"/>
                <a:gd name="connsiteY0" fmla="*/ 111125 h 222250"/>
                <a:gd name="connsiteX1" fmla="*/ 873066 w 1746131"/>
                <a:gd name="connsiteY1" fmla="*/ 0 h 222250"/>
                <a:gd name="connsiteX2" fmla="*/ 1746132 w 1746131"/>
                <a:gd name="connsiteY2" fmla="*/ 111125 h 222250"/>
                <a:gd name="connsiteX3" fmla="*/ 873066 w 1746131"/>
                <a:gd name="connsiteY3" fmla="*/ 222250 h 222250"/>
                <a:gd name="connsiteX4" fmla="*/ 0 w 1746131"/>
                <a:gd name="connsiteY4" fmla="*/ 111125 h 222250"/>
                <a:gd name="connsiteX0" fmla="*/ 0 w 1746132"/>
                <a:gd name="connsiteY0" fmla="*/ 111125 h 222250"/>
                <a:gd name="connsiteX1" fmla="*/ 873066 w 1746132"/>
                <a:gd name="connsiteY1" fmla="*/ 0 h 222250"/>
                <a:gd name="connsiteX2" fmla="*/ 1746132 w 1746132"/>
                <a:gd name="connsiteY2" fmla="*/ 111125 h 222250"/>
                <a:gd name="connsiteX3" fmla="*/ 873066 w 1746132"/>
                <a:gd name="connsiteY3" fmla="*/ 222250 h 222250"/>
                <a:gd name="connsiteX4" fmla="*/ 0 w 1746132"/>
                <a:gd name="connsiteY4" fmla="*/ 111125 h 222250"/>
                <a:gd name="connsiteX0" fmla="*/ 0 w 1746132"/>
                <a:gd name="connsiteY0" fmla="*/ 111125 h 222250"/>
                <a:gd name="connsiteX1" fmla="*/ 873066 w 1746132"/>
                <a:gd name="connsiteY1" fmla="*/ 0 h 222250"/>
                <a:gd name="connsiteX2" fmla="*/ 1746132 w 1746132"/>
                <a:gd name="connsiteY2" fmla="*/ 111125 h 222250"/>
                <a:gd name="connsiteX3" fmla="*/ 873066 w 1746132"/>
                <a:gd name="connsiteY3" fmla="*/ 222250 h 222250"/>
                <a:gd name="connsiteX4" fmla="*/ 0 w 1746132"/>
                <a:gd name="connsiteY4" fmla="*/ 111125 h 222250"/>
                <a:gd name="connsiteX0" fmla="*/ 0 w 1749670"/>
                <a:gd name="connsiteY0" fmla="*/ 111172 h 222335"/>
                <a:gd name="connsiteX1" fmla="*/ 873066 w 1749670"/>
                <a:gd name="connsiteY1" fmla="*/ 47 h 222335"/>
                <a:gd name="connsiteX2" fmla="*/ 1749670 w 1749670"/>
                <a:gd name="connsiteY2" fmla="*/ 101296 h 222335"/>
                <a:gd name="connsiteX3" fmla="*/ 873066 w 1749670"/>
                <a:gd name="connsiteY3" fmla="*/ 222297 h 222335"/>
                <a:gd name="connsiteX4" fmla="*/ 0 w 1749670"/>
                <a:gd name="connsiteY4" fmla="*/ 111172 h 222335"/>
                <a:gd name="connsiteX0" fmla="*/ 0 w 1742595"/>
                <a:gd name="connsiteY0" fmla="*/ 111288 h 222525"/>
                <a:gd name="connsiteX1" fmla="*/ 873066 w 1742595"/>
                <a:gd name="connsiteY1" fmla="*/ 163 h 222525"/>
                <a:gd name="connsiteX2" fmla="*/ 1742595 w 1742595"/>
                <a:gd name="connsiteY2" fmla="*/ 94005 h 222525"/>
                <a:gd name="connsiteX3" fmla="*/ 873066 w 1742595"/>
                <a:gd name="connsiteY3" fmla="*/ 222413 h 222525"/>
                <a:gd name="connsiteX4" fmla="*/ 0 w 1742595"/>
                <a:gd name="connsiteY4" fmla="*/ 111288 h 222525"/>
                <a:gd name="connsiteX0" fmla="*/ 0 w 1721370"/>
                <a:gd name="connsiteY0" fmla="*/ 84046 h 222358"/>
                <a:gd name="connsiteX1" fmla="*/ 851841 w 1721370"/>
                <a:gd name="connsiteY1" fmla="*/ 79 h 222358"/>
                <a:gd name="connsiteX2" fmla="*/ 1721370 w 1721370"/>
                <a:gd name="connsiteY2" fmla="*/ 93921 h 222358"/>
                <a:gd name="connsiteX3" fmla="*/ 851841 w 1721370"/>
                <a:gd name="connsiteY3" fmla="*/ 222329 h 222358"/>
                <a:gd name="connsiteX4" fmla="*/ 0 w 1721370"/>
                <a:gd name="connsiteY4" fmla="*/ 84046 h 22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370" h="222358">
                  <a:moveTo>
                    <a:pt x="0" y="84046"/>
                  </a:moveTo>
                  <a:cubicBezTo>
                    <a:pt x="0" y="22673"/>
                    <a:pt x="564946" y="-1567"/>
                    <a:pt x="851841" y="79"/>
                  </a:cubicBezTo>
                  <a:cubicBezTo>
                    <a:pt x="1138736" y="1725"/>
                    <a:pt x="1721370" y="32548"/>
                    <a:pt x="1721370" y="93921"/>
                  </a:cubicBezTo>
                  <a:cubicBezTo>
                    <a:pt x="1626120" y="155294"/>
                    <a:pt x="1138736" y="223975"/>
                    <a:pt x="851841" y="222329"/>
                  </a:cubicBezTo>
                  <a:cubicBezTo>
                    <a:pt x="564946" y="220683"/>
                    <a:pt x="0" y="145419"/>
                    <a:pt x="0" y="84046"/>
                  </a:cubicBezTo>
                  <a:close/>
                </a:path>
              </a:pathLst>
            </a:custGeom>
            <a:solidFill>
              <a:srgbClr val="00FFFF">
                <a:alpha val="36000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3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13"/>
            <p:cNvSpPr/>
            <p:nvPr/>
          </p:nvSpPr>
          <p:spPr>
            <a:xfrm>
              <a:off x="3105355" y="5546532"/>
              <a:ext cx="1005755" cy="777805"/>
            </a:xfrm>
            <a:custGeom>
              <a:avLst/>
              <a:gdLst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6131"/>
                <a:gd name="connsiteY0" fmla="*/ 0 h 708660"/>
                <a:gd name="connsiteX1" fmla="*/ 1746131 w 1746131"/>
                <a:gd name="connsiteY1" fmla="*/ 0 h 708660"/>
                <a:gd name="connsiteX2" fmla="*/ 1746131 w 1746131"/>
                <a:gd name="connsiteY2" fmla="*/ 708660 h 708660"/>
                <a:gd name="connsiteX3" fmla="*/ 0 w 1746131"/>
                <a:gd name="connsiteY3" fmla="*/ 708660 h 708660"/>
                <a:gd name="connsiteX4" fmla="*/ 0 w 1746131"/>
                <a:gd name="connsiteY4" fmla="*/ 0 h 708660"/>
                <a:gd name="connsiteX0" fmla="*/ 0 w 1748512"/>
                <a:gd name="connsiteY0" fmla="*/ 0 h 708660"/>
                <a:gd name="connsiteX1" fmla="*/ 1748512 w 1748512"/>
                <a:gd name="connsiteY1" fmla="*/ 9525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0 h 708660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0 h 706279"/>
                <a:gd name="connsiteX1" fmla="*/ 1748512 w 1748512"/>
                <a:gd name="connsiteY1" fmla="*/ 7144 h 706279"/>
                <a:gd name="connsiteX2" fmla="*/ 1746131 w 1748512"/>
                <a:gd name="connsiteY2" fmla="*/ 706279 h 706279"/>
                <a:gd name="connsiteX3" fmla="*/ 0 w 1748512"/>
                <a:gd name="connsiteY3" fmla="*/ 706279 h 706279"/>
                <a:gd name="connsiteX4" fmla="*/ 0 w 1748512"/>
                <a:gd name="connsiteY4" fmla="*/ 0 h 706279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  <a:gd name="connsiteX0" fmla="*/ 0 w 1748512"/>
                <a:gd name="connsiteY0" fmla="*/ 2381 h 708660"/>
                <a:gd name="connsiteX1" fmla="*/ 1748512 w 1748512"/>
                <a:gd name="connsiteY1" fmla="*/ 0 h 708660"/>
                <a:gd name="connsiteX2" fmla="*/ 1746131 w 1748512"/>
                <a:gd name="connsiteY2" fmla="*/ 708660 h 708660"/>
                <a:gd name="connsiteX3" fmla="*/ 0 w 1748512"/>
                <a:gd name="connsiteY3" fmla="*/ 708660 h 708660"/>
                <a:gd name="connsiteX4" fmla="*/ 0 w 1748512"/>
                <a:gd name="connsiteY4" fmla="*/ 2381 h 708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512" h="708660">
                  <a:moveTo>
                    <a:pt x="0" y="2381"/>
                  </a:moveTo>
                  <a:cubicBezTo>
                    <a:pt x="343795" y="188422"/>
                    <a:pt x="1387202" y="184491"/>
                    <a:pt x="1748512" y="0"/>
                  </a:cubicBezTo>
                  <a:cubicBezTo>
                    <a:pt x="1747718" y="233045"/>
                    <a:pt x="1746925" y="475615"/>
                    <a:pt x="1746131" y="708660"/>
                  </a:cubicBezTo>
                  <a:cubicBezTo>
                    <a:pt x="1699662" y="588827"/>
                    <a:pt x="38655" y="600328"/>
                    <a:pt x="0" y="708660"/>
                  </a:cubicBezTo>
                  <a:lnTo>
                    <a:pt x="0" y="2381"/>
                  </a:lnTo>
                  <a:close/>
                </a:path>
              </a:pathLst>
            </a:custGeom>
            <a:solidFill>
              <a:srgbClr val="00FFFF">
                <a:alpha val="36000"/>
              </a:srgb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3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54"/>
            <p:cNvSpPr/>
            <p:nvPr/>
          </p:nvSpPr>
          <p:spPr>
            <a:xfrm>
              <a:off x="3110496" y="6192451"/>
              <a:ext cx="1004386" cy="235868"/>
            </a:xfrm>
            <a:custGeom>
              <a:avLst/>
              <a:gdLst>
                <a:gd name="connsiteX0" fmla="*/ 0 w 1120562"/>
                <a:gd name="connsiteY0" fmla="*/ 85660 h 171320"/>
                <a:gd name="connsiteX1" fmla="*/ 560281 w 1120562"/>
                <a:gd name="connsiteY1" fmla="*/ 0 h 171320"/>
                <a:gd name="connsiteX2" fmla="*/ 1120562 w 1120562"/>
                <a:gd name="connsiteY2" fmla="*/ 85660 h 171320"/>
                <a:gd name="connsiteX3" fmla="*/ 560281 w 1120562"/>
                <a:gd name="connsiteY3" fmla="*/ 171320 h 171320"/>
                <a:gd name="connsiteX4" fmla="*/ 0 w 1120562"/>
                <a:gd name="connsiteY4" fmla="*/ 85660 h 171320"/>
                <a:gd name="connsiteX0" fmla="*/ 0 w 1120562"/>
                <a:gd name="connsiteY0" fmla="*/ 85660 h 231645"/>
                <a:gd name="connsiteX1" fmla="*/ 560281 w 1120562"/>
                <a:gd name="connsiteY1" fmla="*/ 0 h 231645"/>
                <a:gd name="connsiteX2" fmla="*/ 1120562 w 1120562"/>
                <a:gd name="connsiteY2" fmla="*/ 85660 h 231645"/>
                <a:gd name="connsiteX3" fmla="*/ 560281 w 1120562"/>
                <a:gd name="connsiteY3" fmla="*/ 231645 h 231645"/>
                <a:gd name="connsiteX4" fmla="*/ 0 w 1120562"/>
                <a:gd name="connsiteY4" fmla="*/ 85660 h 231645"/>
                <a:gd name="connsiteX0" fmla="*/ 0 w 1120562"/>
                <a:gd name="connsiteY0" fmla="*/ 85660 h 245933"/>
                <a:gd name="connsiteX1" fmla="*/ 560281 w 1120562"/>
                <a:gd name="connsiteY1" fmla="*/ 0 h 245933"/>
                <a:gd name="connsiteX2" fmla="*/ 1120562 w 1120562"/>
                <a:gd name="connsiteY2" fmla="*/ 85660 h 245933"/>
                <a:gd name="connsiteX3" fmla="*/ 557900 w 1120562"/>
                <a:gd name="connsiteY3" fmla="*/ 245933 h 245933"/>
                <a:gd name="connsiteX4" fmla="*/ 0 w 1120562"/>
                <a:gd name="connsiteY4" fmla="*/ 85660 h 245933"/>
                <a:gd name="connsiteX0" fmla="*/ 0 w 1120562"/>
                <a:gd name="connsiteY0" fmla="*/ 85660 h 246066"/>
                <a:gd name="connsiteX1" fmla="*/ 560281 w 1120562"/>
                <a:gd name="connsiteY1" fmla="*/ 0 h 246066"/>
                <a:gd name="connsiteX2" fmla="*/ 1120562 w 1120562"/>
                <a:gd name="connsiteY2" fmla="*/ 85660 h 246066"/>
                <a:gd name="connsiteX3" fmla="*/ 557900 w 1120562"/>
                <a:gd name="connsiteY3" fmla="*/ 245933 h 246066"/>
                <a:gd name="connsiteX4" fmla="*/ 0 w 1120562"/>
                <a:gd name="connsiteY4" fmla="*/ 85660 h 246066"/>
                <a:gd name="connsiteX0" fmla="*/ 0 w 1120562"/>
                <a:gd name="connsiteY0" fmla="*/ 85660 h 246693"/>
                <a:gd name="connsiteX1" fmla="*/ 560281 w 1120562"/>
                <a:gd name="connsiteY1" fmla="*/ 0 h 246693"/>
                <a:gd name="connsiteX2" fmla="*/ 1120562 w 1120562"/>
                <a:gd name="connsiteY2" fmla="*/ 85660 h 246693"/>
                <a:gd name="connsiteX3" fmla="*/ 557900 w 1120562"/>
                <a:gd name="connsiteY3" fmla="*/ 245933 h 246693"/>
                <a:gd name="connsiteX4" fmla="*/ 0 w 1120562"/>
                <a:gd name="connsiteY4" fmla="*/ 85660 h 246693"/>
                <a:gd name="connsiteX0" fmla="*/ 0 w 1120562"/>
                <a:gd name="connsiteY0" fmla="*/ 85660 h 253083"/>
                <a:gd name="connsiteX1" fmla="*/ 560281 w 1120562"/>
                <a:gd name="connsiteY1" fmla="*/ 0 h 253083"/>
                <a:gd name="connsiteX2" fmla="*/ 1120562 w 1120562"/>
                <a:gd name="connsiteY2" fmla="*/ 85660 h 253083"/>
                <a:gd name="connsiteX3" fmla="*/ 557900 w 1120562"/>
                <a:gd name="connsiteY3" fmla="*/ 245933 h 253083"/>
                <a:gd name="connsiteX4" fmla="*/ 0 w 1120562"/>
                <a:gd name="connsiteY4" fmla="*/ 85660 h 253083"/>
                <a:gd name="connsiteX0" fmla="*/ 147730 w 1268292"/>
                <a:gd name="connsiteY0" fmla="*/ 85660 h 252686"/>
                <a:gd name="connsiteX1" fmla="*/ 708011 w 1268292"/>
                <a:gd name="connsiteY1" fmla="*/ 0 h 252686"/>
                <a:gd name="connsiteX2" fmla="*/ 1268292 w 1268292"/>
                <a:gd name="connsiteY2" fmla="*/ 85660 h 252686"/>
                <a:gd name="connsiteX3" fmla="*/ 705630 w 1268292"/>
                <a:gd name="connsiteY3" fmla="*/ 245933 h 252686"/>
                <a:gd name="connsiteX4" fmla="*/ 147730 w 1268292"/>
                <a:gd name="connsiteY4" fmla="*/ 85660 h 252686"/>
                <a:gd name="connsiteX0" fmla="*/ 0 w 1120562"/>
                <a:gd name="connsiteY0" fmla="*/ 85660 h 257512"/>
                <a:gd name="connsiteX1" fmla="*/ 560281 w 1120562"/>
                <a:gd name="connsiteY1" fmla="*/ 0 h 257512"/>
                <a:gd name="connsiteX2" fmla="*/ 1120562 w 1120562"/>
                <a:gd name="connsiteY2" fmla="*/ 85660 h 257512"/>
                <a:gd name="connsiteX3" fmla="*/ 557900 w 1120562"/>
                <a:gd name="connsiteY3" fmla="*/ 245933 h 257512"/>
                <a:gd name="connsiteX4" fmla="*/ 0 w 1120562"/>
                <a:gd name="connsiteY4" fmla="*/ 85660 h 257512"/>
                <a:gd name="connsiteX0" fmla="*/ 0 w 1120562"/>
                <a:gd name="connsiteY0" fmla="*/ 85660 h 245933"/>
                <a:gd name="connsiteX1" fmla="*/ 560281 w 1120562"/>
                <a:gd name="connsiteY1" fmla="*/ 0 h 245933"/>
                <a:gd name="connsiteX2" fmla="*/ 1120562 w 1120562"/>
                <a:gd name="connsiteY2" fmla="*/ 85660 h 245933"/>
                <a:gd name="connsiteX3" fmla="*/ 557900 w 1120562"/>
                <a:gd name="connsiteY3" fmla="*/ 245933 h 245933"/>
                <a:gd name="connsiteX4" fmla="*/ 0 w 1120562"/>
                <a:gd name="connsiteY4" fmla="*/ 85660 h 245933"/>
                <a:gd name="connsiteX0" fmla="*/ 0 w 1120577"/>
                <a:gd name="connsiteY0" fmla="*/ 85660 h 245933"/>
                <a:gd name="connsiteX1" fmla="*/ 560281 w 1120577"/>
                <a:gd name="connsiteY1" fmla="*/ 0 h 245933"/>
                <a:gd name="connsiteX2" fmla="*/ 1120562 w 1120577"/>
                <a:gd name="connsiteY2" fmla="*/ 85660 h 245933"/>
                <a:gd name="connsiteX3" fmla="*/ 557900 w 1120577"/>
                <a:gd name="connsiteY3" fmla="*/ 245933 h 245933"/>
                <a:gd name="connsiteX4" fmla="*/ 0 w 1120577"/>
                <a:gd name="connsiteY4" fmla="*/ 85660 h 245933"/>
                <a:gd name="connsiteX0" fmla="*/ 0 w 1120569"/>
                <a:gd name="connsiteY0" fmla="*/ 85660 h 238789"/>
                <a:gd name="connsiteX1" fmla="*/ 560281 w 1120569"/>
                <a:gd name="connsiteY1" fmla="*/ 0 h 238789"/>
                <a:gd name="connsiteX2" fmla="*/ 1120562 w 1120569"/>
                <a:gd name="connsiteY2" fmla="*/ 85660 h 238789"/>
                <a:gd name="connsiteX3" fmla="*/ 555519 w 1120569"/>
                <a:gd name="connsiteY3" fmla="*/ 238789 h 238789"/>
                <a:gd name="connsiteX4" fmla="*/ 0 w 1120569"/>
                <a:gd name="connsiteY4" fmla="*/ 85660 h 238789"/>
                <a:gd name="connsiteX0" fmla="*/ 0 w 1120569"/>
                <a:gd name="connsiteY0" fmla="*/ 85660 h 238789"/>
                <a:gd name="connsiteX1" fmla="*/ 560281 w 1120569"/>
                <a:gd name="connsiteY1" fmla="*/ 0 h 238789"/>
                <a:gd name="connsiteX2" fmla="*/ 1120562 w 1120569"/>
                <a:gd name="connsiteY2" fmla="*/ 85660 h 238789"/>
                <a:gd name="connsiteX3" fmla="*/ 555519 w 1120569"/>
                <a:gd name="connsiteY3" fmla="*/ 238789 h 238789"/>
                <a:gd name="connsiteX4" fmla="*/ 0 w 1120569"/>
                <a:gd name="connsiteY4" fmla="*/ 85660 h 238789"/>
                <a:gd name="connsiteX0" fmla="*/ 0 w 1120562"/>
                <a:gd name="connsiteY0" fmla="*/ 85660 h 238789"/>
                <a:gd name="connsiteX1" fmla="*/ 560281 w 1120562"/>
                <a:gd name="connsiteY1" fmla="*/ 0 h 238789"/>
                <a:gd name="connsiteX2" fmla="*/ 1120562 w 1120562"/>
                <a:gd name="connsiteY2" fmla="*/ 85660 h 238789"/>
                <a:gd name="connsiteX3" fmla="*/ 555519 w 1120562"/>
                <a:gd name="connsiteY3" fmla="*/ 238789 h 238789"/>
                <a:gd name="connsiteX4" fmla="*/ 0 w 1120562"/>
                <a:gd name="connsiteY4" fmla="*/ 85660 h 23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562" h="238789">
                  <a:moveTo>
                    <a:pt x="0" y="85660"/>
                  </a:moveTo>
                  <a:cubicBezTo>
                    <a:pt x="397" y="44671"/>
                    <a:pt x="250846" y="0"/>
                    <a:pt x="560281" y="0"/>
                  </a:cubicBezTo>
                  <a:cubicBezTo>
                    <a:pt x="869716" y="0"/>
                    <a:pt x="1120562" y="38351"/>
                    <a:pt x="1120562" y="85660"/>
                  </a:cubicBezTo>
                  <a:cubicBezTo>
                    <a:pt x="1120562" y="132969"/>
                    <a:pt x="1122129" y="236408"/>
                    <a:pt x="555519" y="238789"/>
                  </a:cubicBezTo>
                  <a:cubicBezTo>
                    <a:pt x="138928" y="224502"/>
                    <a:pt x="11509" y="207611"/>
                    <a:pt x="0" y="85660"/>
                  </a:cubicBezTo>
                  <a:close/>
                </a:path>
              </a:pathLst>
            </a:custGeom>
            <a:solidFill>
              <a:srgbClr val="00FFFF">
                <a:alpha val="36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63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45442" y="2425588"/>
            <a:ext cx="1227689" cy="1466295"/>
            <a:chOff x="2947546" y="2608314"/>
            <a:chExt cx="1026369" cy="1301262"/>
          </a:xfrm>
        </p:grpSpPr>
        <p:sp>
          <p:nvSpPr>
            <p:cNvPr id="30" name="Oval 29"/>
            <p:cNvSpPr/>
            <p:nvPr/>
          </p:nvSpPr>
          <p:spPr>
            <a:xfrm>
              <a:off x="2947546" y="2608314"/>
              <a:ext cx="1023398" cy="15341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46000">
                  <a:schemeClr val="bg1">
                    <a:lumMod val="95000"/>
                    <a:alpha val="7800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ounded Rectangle 3"/>
            <p:cNvSpPr/>
            <p:nvPr/>
          </p:nvSpPr>
          <p:spPr>
            <a:xfrm>
              <a:off x="2950517" y="2685304"/>
              <a:ext cx="1023398" cy="1224272"/>
            </a:xfrm>
            <a:custGeom>
              <a:avLst/>
              <a:gdLst>
                <a:gd name="connsiteX0" fmla="*/ 0 w 1728192"/>
                <a:gd name="connsiteY0" fmla="*/ 288038 h 2520280"/>
                <a:gd name="connsiteX1" fmla="*/ 288038 w 1728192"/>
                <a:gd name="connsiteY1" fmla="*/ 0 h 2520280"/>
                <a:gd name="connsiteX2" fmla="*/ 1440154 w 1728192"/>
                <a:gd name="connsiteY2" fmla="*/ 0 h 2520280"/>
                <a:gd name="connsiteX3" fmla="*/ 1728192 w 1728192"/>
                <a:gd name="connsiteY3" fmla="*/ 288038 h 2520280"/>
                <a:gd name="connsiteX4" fmla="*/ 1728192 w 1728192"/>
                <a:gd name="connsiteY4" fmla="*/ 2232242 h 2520280"/>
                <a:gd name="connsiteX5" fmla="*/ 1440154 w 1728192"/>
                <a:gd name="connsiteY5" fmla="*/ 2520280 h 2520280"/>
                <a:gd name="connsiteX6" fmla="*/ 288038 w 1728192"/>
                <a:gd name="connsiteY6" fmla="*/ 2520280 h 2520280"/>
                <a:gd name="connsiteX7" fmla="*/ 0 w 1728192"/>
                <a:gd name="connsiteY7" fmla="*/ 2232242 h 2520280"/>
                <a:gd name="connsiteX8" fmla="*/ 0 w 1728192"/>
                <a:gd name="connsiteY8" fmla="*/ 288038 h 2520280"/>
                <a:gd name="connsiteX0" fmla="*/ 0 w 1728192"/>
                <a:gd name="connsiteY0" fmla="*/ 288038 h 2520280"/>
                <a:gd name="connsiteX1" fmla="*/ 394916 w 1728192"/>
                <a:gd name="connsiteY1" fmla="*/ 391886 h 2520280"/>
                <a:gd name="connsiteX2" fmla="*/ 1440154 w 1728192"/>
                <a:gd name="connsiteY2" fmla="*/ 0 h 2520280"/>
                <a:gd name="connsiteX3" fmla="*/ 1728192 w 1728192"/>
                <a:gd name="connsiteY3" fmla="*/ 288038 h 2520280"/>
                <a:gd name="connsiteX4" fmla="*/ 1728192 w 1728192"/>
                <a:gd name="connsiteY4" fmla="*/ 2232242 h 2520280"/>
                <a:gd name="connsiteX5" fmla="*/ 1440154 w 1728192"/>
                <a:gd name="connsiteY5" fmla="*/ 2520280 h 2520280"/>
                <a:gd name="connsiteX6" fmla="*/ 288038 w 1728192"/>
                <a:gd name="connsiteY6" fmla="*/ 2520280 h 2520280"/>
                <a:gd name="connsiteX7" fmla="*/ 0 w 1728192"/>
                <a:gd name="connsiteY7" fmla="*/ 2232242 h 2520280"/>
                <a:gd name="connsiteX8" fmla="*/ 0 w 1728192"/>
                <a:gd name="connsiteY8" fmla="*/ 288038 h 2520280"/>
                <a:gd name="connsiteX0" fmla="*/ 0 w 1728192"/>
                <a:gd name="connsiteY0" fmla="*/ 288038 h 2520280"/>
                <a:gd name="connsiteX1" fmla="*/ 406792 w 1728192"/>
                <a:gd name="connsiteY1" fmla="*/ 356260 h 2520280"/>
                <a:gd name="connsiteX2" fmla="*/ 1440154 w 1728192"/>
                <a:gd name="connsiteY2" fmla="*/ 0 h 2520280"/>
                <a:gd name="connsiteX3" fmla="*/ 1728192 w 1728192"/>
                <a:gd name="connsiteY3" fmla="*/ 288038 h 2520280"/>
                <a:gd name="connsiteX4" fmla="*/ 1728192 w 1728192"/>
                <a:gd name="connsiteY4" fmla="*/ 2232242 h 2520280"/>
                <a:gd name="connsiteX5" fmla="*/ 1440154 w 1728192"/>
                <a:gd name="connsiteY5" fmla="*/ 2520280 h 2520280"/>
                <a:gd name="connsiteX6" fmla="*/ 288038 w 1728192"/>
                <a:gd name="connsiteY6" fmla="*/ 2520280 h 2520280"/>
                <a:gd name="connsiteX7" fmla="*/ 0 w 1728192"/>
                <a:gd name="connsiteY7" fmla="*/ 2232242 h 2520280"/>
                <a:gd name="connsiteX8" fmla="*/ 0 w 1728192"/>
                <a:gd name="connsiteY8" fmla="*/ 288038 h 2520280"/>
                <a:gd name="connsiteX0" fmla="*/ 0 w 1728192"/>
                <a:gd name="connsiteY0" fmla="*/ 56511 h 2288753"/>
                <a:gd name="connsiteX1" fmla="*/ 406792 w 1728192"/>
                <a:gd name="connsiteY1" fmla="*/ 124733 h 2288753"/>
                <a:gd name="connsiteX2" fmla="*/ 1386715 w 1728192"/>
                <a:gd name="connsiteY2" fmla="*/ 184110 h 2288753"/>
                <a:gd name="connsiteX3" fmla="*/ 1728192 w 1728192"/>
                <a:gd name="connsiteY3" fmla="*/ 56511 h 2288753"/>
                <a:gd name="connsiteX4" fmla="*/ 1728192 w 1728192"/>
                <a:gd name="connsiteY4" fmla="*/ 2000715 h 2288753"/>
                <a:gd name="connsiteX5" fmla="*/ 1440154 w 1728192"/>
                <a:gd name="connsiteY5" fmla="*/ 2288753 h 2288753"/>
                <a:gd name="connsiteX6" fmla="*/ 288038 w 1728192"/>
                <a:gd name="connsiteY6" fmla="*/ 2288753 h 2288753"/>
                <a:gd name="connsiteX7" fmla="*/ 0 w 1728192"/>
                <a:gd name="connsiteY7" fmla="*/ 2000715 h 2288753"/>
                <a:gd name="connsiteX8" fmla="*/ 0 w 1728192"/>
                <a:gd name="connsiteY8" fmla="*/ 56511 h 2288753"/>
                <a:gd name="connsiteX0" fmla="*/ 0 w 1728192"/>
                <a:gd name="connsiteY0" fmla="*/ 107928 h 2340170"/>
                <a:gd name="connsiteX1" fmla="*/ 1386715 w 1728192"/>
                <a:gd name="connsiteY1" fmla="*/ 235527 h 2340170"/>
                <a:gd name="connsiteX2" fmla="*/ 1728192 w 1728192"/>
                <a:gd name="connsiteY2" fmla="*/ 107928 h 2340170"/>
                <a:gd name="connsiteX3" fmla="*/ 1728192 w 1728192"/>
                <a:gd name="connsiteY3" fmla="*/ 2052132 h 2340170"/>
                <a:gd name="connsiteX4" fmla="*/ 1440154 w 1728192"/>
                <a:gd name="connsiteY4" fmla="*/ 2340170 h 2340170"/>
                <a:gd name="connsiteX5" fmla="*/ 288038 w 1728192"/>
                <a:gd name="connsiteY5" fmla="*/ 2340170 h 2340170"/>
                <a:gd name="connsiteX6" fmla="*/ 0 w 1728192"/>
                <a:gd name="connsiteY6" fmla="*/ 2052132 h 2340170"/>
                <a:gd name="connsiteX7" fmla="*/ 0 w 1728192"/>
                <a:gd name="connsiteY7" fmla="*/ 107928 h 2340170"/>
                <a:gd name="connsiteX0" fmla="*/ 0 w 1728192"/>
                <a:gd name="connsiteY0" fmla="*/ 108934 h 2341176"/>
                <a:gd name="connsiteX1" fmla="*/ 822638 w 1728192"/>
                <a:gd name="connsiteY1" fmla="*/ 230595 h 2341176"/>
                <a:gd name="connsiteX2" fmla="*/ 1728192 w 1728192"/>
                <a:gd name="connsiteY2" fmla="*/ 108934 h 2341176"/>
                <a:gd name="connsiteX3" fmla="*/ 1728192 w 1728192"/>
                <a:gd name="connsiteY3" fmla="*/ 2053138 h 2341176"/>
                <a:gd name="connsiteX4" fmla="*/ 1440154 w 1728192"/>
                <a:gd name="connsiteY4" fmla="*/ 2341176 h 2341176"/>
                <a:gd name="connsiteX5" fmla="*/ 288038 w 1728192"/>
                <a:gd name="connsiteY5" fmla="*/ 2341176 h 2341176"/>
                <a:gd name="connsiteX6" fmla="*/ 0 w 1728192"/>
                <a:gd name="connsiteY6" fmla="*/ 2053138 h 2341176"/>
                <a:gd name="connsiteX7" fmla="*/ 0 w 1728192"/>
                <a:gd name="connsiteY7" fmla="*/ 108934 h 2341176"/>
                <a:gd name="connsiteX0" fmla="*/ 0 w 1728192"/>
                <a:gd name="connsiteY0" fmla="*/ 108934 h 2341176"/>
                <a:gd name="connsiteX1" fmla="*/ 822638 w 1728192"/>
                <a:gd name="connsiteY1" fmla="*/ 230595 h 2341176"/>
                <a:gd name="connsiteX2" fmla="*/ 1728192 w 1728192"/>
                <a:gd name="connsiteY2" fmla="*/ 108934 h 2341176"/>
                <a:gd name="connsiteX3" fmla="*/ 1728192 w 1728192"/>
                <a:gd name="connsiteY3" fmla="*/ 2053138 h 2341176"/>
                <a:gd name="connsiteX4" fmla="*/ 1440154 w 1728192"/>
                <a:gd name="connsiteY4" fmla="*/ 2341176 h 2341176"/>
                <a:gd name="connsiteX5" fmla="*/ 288038 w 1728192"/>
                <a:gd name="connsiteY5" fmla="*/ 2341176 h 2341176"/>
                <a:gd name="connsiteX6" fmla="*/ 0 w 1728192"/>
                <a:gd name="connsiteY6" fmla="*/ 2053138 h 2341176"/>
                <a:gd name="connsiteX7" fmla="*/ 0 w 1728192"/>
                <a:gd name="connsiteY7" fmla="*/ 108934 h 2341176"/>
                <a:gd name="connsiteX0" fmla="*/ 0 w 1728192"/>
                <a:gd name="connsiteY0" fmla="*/ 0 h 2232242"/>
                <a:gd name="connsiteX1" fmla="*/ 822638 w 1728192"/>
                <a:gd name="connsiteY1" fmla="*/ 121661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828575 w 1728192"/>
                <a:gd name="connsiteY1" fmla="*/ 145412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88201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88201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88201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90576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90576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90576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32242"/>
                <a:gd name="connsiteX1" fmla="*/ 905764 w 1728192"/>
                <a:gd name="connsiteY1" fmla="*/ 139474 h 2232242"/>
                <a:gd name="connsiteX2" fmla="*/ 1728192 w 1728192"/>
                <a:gd name="connsiteY2" fmla="*/ 0 h 2232242"/>
                <a:gd name="connsiteX3" fmla="*/ 1728192 w 1728192"/>
                <a:gd name="connsiteY3" fmla="*/ 1944204 h 2232242"/>
                <a:gd name="connsiteX4" fmla="*/ 1440154 w 1728192"/>
                <a:gd name="connsiteY4" fmla="*/ 2232242 h 2232242"/>
                <a:gd name="connsiteX5" fmla="*/ 288038 w 1728192"/>
                <a:gd name="connsiteY5" fmla="*/ 2232242 h 2232242"/>
                <a:gd name="connsiteX6" fmla="*/ 0 w 1728192"/>
                <a:gd name="connsiteY6" fmla="*/ 1944204 h 2232242"/>
                <a:gd name="connsiteX7" fmla="*/ 0 w 1728192"/>
                <a:gd name="connsiteY7" fmla="*/ 0 h 2232242"/>
                <a:gd name="connsiteX0" fmla="*/ 0 w 1728192"/>
                <a:gd name="connsiteY0" fmla="*/ 0 h 2254428"/>
                <a:gd name="connsiteX1" fmla="*/ 905764 w 1728192"/>
                <a:gd name="connsiteY1" fmla="*/ 139474 h 2254428"/>
                <a:gd name="connsiteX2" fmla="*/ 1728192 w 1728192"/>
                <a:gd name="connsiteY2" fmla="*/ 0 h 2254428"/>
                <a:gd name="connsiteX3" fmla="*/ 1728192 w 1728192"/>
                <a:gd name="connsiteY3" fmla="*/ 1944204 h 2254428"/>
                <a:gd name="connsiteX4" fmla="*/ 1440154 w 1728192"/>
                <a:gd name="connsiteY4" fmla="*/ 2232242 h 2254428"/>
                <a:gd name="connsiteX5" fmla="*/ 288038 w 1728192"/>
                <a:gd name="connsiteY5" fmla="*/ 2232242 h 2254428"/>
                <a:gd name="connsiteX6" fmla="*/ 0 w 1728192"/>
                <a:gd name="connsiteY6" fmla="*/ 1944204 h 2254428"/>
                <a:gd name="connsiteX7" fmla="*/ 0 w 1728192"/>
                <a:gd name="connsiteY7" fmla="*/ 0 h 2254428"/>
                <a:gd name="connsiteX0" fmla="*/ 0 w 1728192"/>
                <a:gd name="connsiteY0" fmla="*/ 0 h 2278051"/>
                <a:gd name="connsiteX1" fmla="*/ 905764 w 1728192"/>
                <a:gd name="connsiteY1" fmla="*/ 139474 h 2278051"/>
                <a:gd name="connsiteX2" fmla="*/ 1728192 w 1728192"/>
                <a:gd name="connsiteY2" fmla="*/ 0 h 2278051"/>
                <a:gd name="connsiteX3" fmla="*/ 1728192 w 1728192"/>
                <a:gd name="connsiteY3" fmla="*/ 1944204 h 2278051"/>
                <a:gd name="connsiteX4" fmla="*/ 1440154 w 1728192"/>
                <a:gd name="connsiteY4" fmla="*/ 2232242 h 2278051"/>
                <a:gd name="connsiteX5" fmla="*/ 288038 w 1728192"/>
                <a:gd name="connsiteY5" fmla="*/ 2232242 h 2278051"/>
                <a:gd name="connsiteX6" fmla="*/ 0 w 1728192"/>
                <a:gd name="connsiteY6" fmla="*/ 1944204 h 2278051"/>
                <a:gd name="connsiteX7" fmla="*/ 0 w 1728192"/>
                <a:gd name="connsiteY7" fmla="*/ 0 h 2278051"/>
                <a:gd name="connsiteX0" fmla="*/ 0 w 1728192"/>
                <a:gd name="connsiteY0" fmla="*/ 0 h 2278051"/>
                <a:gd name="connsiteX1" fmla="*/ 905764 w 1728192"/>
                <a:gd name="connsiteY1" fmla="*/ 139474 h 2278051"/>
                <a:gd name="connsiteX2" fmla="*/ 1728192 w 1728192"/>
                <a:gd name="connsiteY2" fmla="*/ 0 h 2278051"/>
                <a:gd name="connsiteX3" fmla="*/ 1728192 w 1728192"/>
                <a:gd name="connsiteY3" fmla="*/ 1944204 h 2278051"/>
                <a:gd name="connsiteX4" fmla="*/ 1440154 w 1728192"/>
                <a:gd name="connsiteY4" fmla="*/ 2232242 h 2278051"/>
                <a:gd name="connsiteX5" fmla="*/ 288038 w 1728192"/>
                <a:gd name="connsiteY5" fmla="*/ 2232242 h 2278051"/>
                <a:gd name="connsiteX6" fmla="*/ 0 w 1728192"/>
                <a:gd name="connsiteY6" fmla="*/ 1944204 h 2278051"/>
                <a:gd name="connsiteX7" fmla="*/ 0 w 1728192"/>
                <a:gd name="connsiteY7" fmla="*/ 0 h 2278051"/>
                <a:gd name="connsiteX0" fmla="*/ 0 w 1728192"/>
                <a:gd name="connsiteY0" fmla="*/ 0 h 2278051"/>
                <a:gd name="connsiteX1" fmla="*/ 905764 w 1728192"/>
                <a:gd name="connsiteY1" fmla="*/ 139474 h 2278051"/>
                <a:gd name="connsiteX2" fmla="*/ 1728192 w 1728192"/>
                <a:gd name="connsiteY2" fmla="*/ 0 h 2278051"/>
                <a:gd name="connsiteX3" fmla="*/ 1728192 w 1728192"/>
                <a:gd name="connsiteY3" fmla="*/ 1944204 h 2278051"/>
                <a:gd name="connsiteX4" fmla="*/ 1440154 w 1728192"/>
                <a:gd name="connsiteY4" fmla="*/ 2232242 h 2278051"/>
                <a:gd name="connsiteX5" fmla="*/ 288038 w 1728192"/>
                <a:gd name="connsiteY5" fmla="*/ 2232242 h 2278051"/>
                <a:gd name="connsiteX6" fmla="*/ 0 w 1728192"/>
                <a:gd name="connsiteY6" fmla="*/ 1944204 h 2278051"/>
                <a:gd name="connsiteX7" fmla="*/ 0 w 1728192"/>
                <a:gd name="connsiteY7" fmla="*/ 0 h 2278051"/>
                <a:gd name="connsiteX0" fmla="*/ 0 w 1728192"/>
                <a:gd name="connsiteY0" fmla="*/ 0 h 2278051"/>
                <a:gd name="connsiteX1" fmla="*/ 905764 w 1728192"/>
                <a:gd name="connsiteY1" fmla="*/ 139474 h 2278051"/>
                <a:gd name="connsiteX2" fmla="*/ 1728192 w 1728192"/>
                <a:gd name="connsiteY2" fmla="*/ 0 h 2278051"/>
                <a:gd name="connsiteX3" fmla="*/ 1728192 w 1728192"/>
                <a:gd name="connsiteY3" fmla="*/ 1944204 h 2278051"/>
                <a:gd name="connsiteX4" fmla="*/ 1440154 w 1728192"/>
                <a:gd name="connsiteY4" fmla="*/ 2232242 h 2278051"/>
                <a:gd name="connsiteX5" fmla="*/ 288038 w 1728192"/>
                <a:gd name="connsiteY5" fmla="*/ 2232242 h 2278051"/>
                <a:gd name="connsiteX6" fmla="*/ 0 w 1728192"/>
                <a:gd name="connsiteY6" fmla="*/ 1944204 h 2278051"/>
                <a:gd name="connsiteX7" fmla="*/ 0 w 1728192"/>
                <a:gd name="connsiteY7" fmla="*/ 0 h 2278051"/>
                <a:gd name="connsiteX0" fmla="*/ 0 w 1728192"/>
                <a:gd name="connsiteY0" fmla="*/ 0 h 2280302"/>
                <a:gd name="connsiteX1" fmla="*/ 905764 w 1728192"/>
                <a:gd name="connsiteY1" fmla="*/ 139474 h 2280302"/>
                <a:gd name="connsiteX2" fmla="*/ 1728192 w 1728192"/>
                <a:gd name="connsiteY2" fmla="*/ 0 h 2280302"/>
                <a:gd name="connsiteX3" fmla="*/ 1728192 w 1728192"/>
                <a:gd name="connsiteY3" fmla="*/ 1944204 h 2280302"/>
                <a:gd name="connsiteX4" fmla="*/ 1440154 w 1728192"/>
                <a:gd name="connsiteY4" fmla="*/ 2232242 h 2280302"/>
                <a:gd name="connsiteX5" fmla="*/ 288038 w 1728192"/>
                <a:gd name="connsiteY5" fmla="*/ 2232242 h 2280302"/>
                <a:gd name="connsiteX6" fmla="*/ 0 w 1728192"/>
                <a:gd name="connsiteY6" fmla="*/ 1944204 h 2280302"/>
                <a:gd name="connsiteX7" fmla="*/ 0 w 1728192"/>
                <a:gd name="connsiteY7" fmla="*/ 0 h 2280302"/>
                <a:gd name="connsiteX0" fmla="*/ 0 w 1728192"/>
                <a:gd name="connsiteY0" fmla="*/ 0 h 2276956"/>
                <a:gd name="connsiteX1" fmla="*/ 905764 w 1728192"/>
                <a:gd name="connsiteY1" fmla="*/ 139474 h 2276956"/>
                <a:gd name="connsiteX2" fmla="*/ 1728192 w 1728192"/>
                <a:gd name="connsiteY2" fmla="*/ 0 h 2276956"/>
                <a:gd name="connsiteX3" fmla="*/ 1728192 w 1728192"/>
                <a:gd name="connsiteY3" fmla="*/ 1944204 h 2276956"/>
                <a:gd name="connsiteX4" fmla="*/ 1440154 w 1728192"/>
                <a:gd name="connsiteY4" fmla="*/ 2232242 h 2276956"/>
                <a:gd name="connsiteX5" fmla="*/ 288038 w 1728192"/>
                <a:gd name="connsiteY5" fmla="*/ 2232242 h 2276956"/>
                <a:gd name="connsiteX6" fmla="*/ 0 w 1728192"/>
                <a:gd name="connsiteY6" fmla="*/ 1944204 h 2276956"/>
                <a:gd name="connsiteX7" fmla="*/ 0 w 1728192"/>
                <a:gd name="connsiteY7" fmla="*/ 0 h 227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8192" h="2276956">
                  <a:moveTo>
                    <a:pt x="0" y="0"/>
                  </a:moveTo>
                  <a:cubicBezTo>
                    <a:pt x="284558" y="89118"/>
                    <a:pt x="552418" y="121661"/>
                    <a:pt x="905764" y="139474"/>
                  </a:cubicBezTo>
                  <a:cubicBezTo>
                    <a:pt x="1064843" y="139474"/>
                    <a:pt x="1561937" y="137803"/>
                    <a:pt x="1728192" y="0"/>
                  </a:cubicBezTo>
                  <a:lnTo>
                    <a:pt x="1728192" y="1944204"/>
                  </a:lnTo>
                  <a:cubicBezTo>
                    <a:pt x="1728192" y="2103283"/>
                    <a:pt x="1659242" y="2189454"/>
                    <a:pt x="1440154" y="2232242"/>
                  </a:cubicBezTo>
                  <a:cubicBezTo>
                    <a:pt x="1062116" y="2303553"/>
                    <a:pt x="572520" y="2278913"/>
                    <a:pt x="288038" y="2232242"/>
                  </a:cubicBezTo>
                  <a:cubicBezTo>
                    <a:pt x="59081" y="2210848"/>
                    <a:pt x="0" y="2103283"/>
                    <a:pt x="0" y="1944204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46000">
                  <a:schemeClr val="bg1">
                    <a:lumMod val="95000"/>
                    <a:alpha val="7800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993398" y="3731177"/>
              <a:ext cx="934408" cy="15341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46000">
                  <a:schemeClr val="bg1">
                    <a:lumMod val="95000"/>
                    <a:alpha val="7800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13177" y="1779965"/>
            <a:ext cx="205921" cy="1479481"/>
            <a:chOff x="2261137" y="2032045"/>
            <a:chExt cx="173874" cy="1479481"/>
          </a:xfrm>
        </p:grpSpPr>
        <p:grpSp>
          <p:nvGrpSpPr>
            <p:cNvPr id="34" name="Group 33"/>
            <p:cNvGrpSpPr/>
            <p:nvPr/>
          </p:nvGrpSpPr>
          <p:grpSpPr>
            <a:xfrm>
              <a:off x="2261137" y="2032045"/>
              <a:ext cx="121380" cy="1479480"/>
              <a:chOff x="-1524000" y="1417091"/>
              <a:chExt cx="381000" cy="3342616"/>
            </a:xfr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76" name="Rounded Rectangle 175"/>
              <p:cNvSpPr/>
              <p:nvPr/>
            </p:nvSpPr>
            <p:spPr>
              <a:xfrm>
                <a:off x="-1524000" y="1417091"/>
                <a:ext cx="381000" cy="3050266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>
              <a:xfrm>
                <a:off x="-1424940" y="4348778"/>
                <a:ext cx="182880" cy="410929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 flipH="1">
              <a:off x="2314545" y="2172114"/>
              <a:ext cx="43697" cy="1167367"/>
              <a:chOff x="-1311910" y="1733550"/>
              <a:chExt cx="137160" cy="2637453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-1281430" y="177750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-1281430" y="182146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1281430" y="186542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1281430" y="190938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1311910" y="195334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1281430" y="199729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1281430" y="204125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1281430" y="208521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1281430" y="212917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1311910" y="217313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1311910" y="173355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1281430" y="221708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1281430" y="226104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1281430" y="230500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1281430" y="234896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1311910" y="239292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1281430" y="243687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1281430" y="248083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1281430" y="252479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-1281430" y="256875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-1311910" y="261271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-1281430" y="265666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-1281430" y="270062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-1281430" y="274458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-1281430" y="278854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-1311910" y="283250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-1281430" y="287645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-1281430" y="292041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-1281430" y="296437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-1281430" y="300833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-1311910" y="305229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-1281430" y="309624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-1281430" y="314020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-1281430" y="318416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-1281430" y="322812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-1311910" y="327208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-1281430" y="331603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-1281430" y="335999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-1281430" y="340395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-1281430" y="344791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-1311910" y="349187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-1281430" y="353582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-1281430" y="357978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-1281430" y="362374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-1281430" y="366770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-1311910" y="371166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-1281430" y="375561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-1281430" y="379957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-1281430" y="384353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-1281430" y="388749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-1311910" y="393145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-1281430" y="397540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-1281430" y="401936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-1281430" y="406332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-1281430" y="410728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-1311910" y="415124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-1281430" y="419519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-1281430" y="423915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-1281430" y="428311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-1281430" y="432707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-1311910" y="4371003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2285413" y="2172114"/>
              <a:ext cx="43697" cy="1167367"/>
              <a:chOff x="-1447800" y="1733550"/>
              <a:chExt cx="137160" cy="2637453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-1417320" y="177750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-1417320" y="182146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-1417320" y="186542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-1417320" y="190938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-1447800" y="195334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-1417320" y="199729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-1417320" y="204125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1417320" y="208521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-1417320" y="212917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-1447800" y="217313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-1447800" y="173355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-1417320" y="221708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-1417320" y="226104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-1417320" y="230500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-1417320" y="234896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-1447800" y="239292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-1417320" y="243687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-1417320" y="248083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-1417320" y="252479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-1417320" y="256875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-1447800" y="261271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-1417320" y="265666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1417320" y="270062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1417320" y="274458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1417320" y="278854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1447800" y="283250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1417320" y="287645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1417320" y="292041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1417320" y="296437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1417320" y="300833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1447800" y="305229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1417320" y="309624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1417320" y="314020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1417320" y="318416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1417320" y="322812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1447800" y="327208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1417320" y="331603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1417320" y="335999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-1417320" y="340395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-1417320" y="344791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-1447800" y="349187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-1417320" y="353582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-1417320" y="357978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-1417320" y="362374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-1417320" y="366770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-1447800" y="371166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-1417320" y="375561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-1417320" y="379957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-1417320" y="384353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-1417320" y="388749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-1447800" y="393145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-1417320" y="397540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-1417320" y="401936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-1417320" y="406332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-1417320" y="410728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-1447800" y="4151240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-1417320" y="4195198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-1417320" y="4239156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-1417320" y="4283114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-1417320" y="4327072"/>
                <a:ext cx="4572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-1447800" y="4371003"/>
                <a:ext cx="13716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2307261" y="2094992"/>
              <a:ext cx="29132" cy="141653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2247780" y="3075350"/>
              <a:ext cx="235963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20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2247780" y="2882755"/>
              <a:ext cx="235963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40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2247780" y="2688898"/>
              <a:ext cx="235963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60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2247780" y="2491807"/>
              <a:ext cx="235963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80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2234955" y="2298584"/>
              <a:ext cx="261611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100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2234955" y="2104993"/>
              <a:ext cx="261611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120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2247780" y="3270231"/>
              <a:ext cx="235962" cy="138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00" b="1" dirty="0">
                  <a:solidFill>
                    <a:prstClr val="black"/>
                  </a:solidFill>
                  <a:latin typeface="Bookman Old Style" pitchFamily="18" charset="0"/>
                </a:rPr>
                <a:t>00</a:t>
              </a:r>
              <a:endParaRPr lang="en-US" sz="3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78" name="Can 177"/>
          <p:cNvSpPr/>
          <p:nvPr/>
        </p:nvSpPr>
        <p:spPr>
          <a:xfrm flipV="1">
            <a:off x="5073133" y="2279142"/>
            <a:ext cx="28752" cy="978408"/>
          </a:xfrm>
          <a:prstGeom prst="can">
            <a:avLst>
              <a:gd name="adj" fmla="val 19793"/>
            </a:avLst>
          </a:prstGeom>
          <a:gradFill>
            <a:gsLst>
              <a:gs pos="100000">
                <a:srgbClr val="FF0000"/>
              </a:gs>
              <a:gs pos="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0" name="Picture 2" descr="C:\Users\200721\Desktop\steam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86" y="902105"/>
            <a:ext cx="1983581" cy="28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Rounded Rectangle 180"/>
          <p:cNvSpPr/>
          <p:nvPr/>
        </p:nvSpPr>
        <p:spPr>
          <a:xfrm>
            <a:off x="441694" y="361949"/>
            <a:ext cx="1597407" cy="408623"/>
          </a:xfrm>
          <a:prstGeom prst="roundRect">
            <a:avLst/>
          </a:prstGeom>
          <a:solidFill>
            <a:srgbClr val="99FF33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b="1" dirty="0">
                <a:solidFill>
                  <a:prstClr val="black"/>
                </a:solidFill>
              </a:rPr>
              <a:t>Water Heating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24830" y="3595909"/>
            <a:ext cx="5887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>
                <a:solidFill>
                  <a:prstClr val="white"/>
                </a:solidFill>
                <a:latin typeface="Tw Cen MT" panose="020B0602020104020603" pitchFamily="34" charset="0"/>
                <a:ea typeface="Calibri"/>
              </a:rPr>
              <a:t>I</a:t>
            </a:r>
            <a:r>
              <a:rPr lang="en-IN" sz="2400" dirty="0" smtClean="0">
                <a:solidFill>
                  <a:prstClr val="white"/>
                </a:solidFill>
                <a:latin typeface="Tw Cen MT" panose="020B0602020104020603" pitchFamily="34" charset="0"/>
                <a:ea typeface="Calibri"/>
              </a:rPr>
              <a:t>t </a:t>
            </a:r>
            <a:r>
              <a:rPr lang="en-IN" sz="2400" dirty="0">
                <a:solidFill>
                  <a:prstClr val="white"/>
                </a:solidFill>
                <a:latin typeface="Tw Cen MT" panose="020B0602020104020603" pitchFamily="34" charset="0"/>
                <a:ea typeface="Calibri"/>
              </a:rPr>
              <a:t>can be changed from one form into another. </a:t>
            </a:r>
            <a:endParaRPr lang="en-IN" sz="24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4830" y="3134244"/>
            <a:ext cx="625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prstClr val="white"/>
                </a:solidFill>
                <a:latin typeface="Tw Cen MT" panose="020B0602020104020603" pitchFamily="34" charset="0"/>
                <a:ea typeface="Calibri"/>
              </a:rPr>
              <a:t>Energy can neither be created nor be destroyed, </a:t>
            </a:r>
            <a:endParaRPr lang="en-IN" sz="24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800" y="3081258"/>
            <a:ext cx="6285999" cy="101449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1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1" grpId="0"/>
      <p:bldP spid="71" grpId="0"/>
      <p:bldP spid="72" grpId="0" animBg="1"/>
      <p:bldP spid="73" grpId="0" animBg="1"/>
      <p:bldP spid="74" grpId="0" animBg="1"/>
      <p:bldP spid="6" grpId="0" animBg="1"/>
      <p:bldP spid="6" grpId="1" animBg="1"/>
      <p:bldP spid="37" grpId="0" animBg="1"/>
      <p:bldP spid="37" grpId="1" animBg="1"/>
      <p:bldP spid="21" grpId="0" animBg="1"/>
      <p:bldP spid="20" grpId="0" animBg="1"/>
      <p:bldP spid="20" grpId="1" animBg="1"/>
      <p:bldP spid="22" grpId="0" animBg="1"/>
      <p:bldP spid="22" grpId="1" animBg="1"/>
      <p:bldP spid="178" grpId="0" animBg="1"/>
      <p:bldP spid="178" grpId="1" animBg="1"/>
      <p:bldP spid="181" grpId="0" animBg="1"/>
      <p:bldP spid="181" grpId="1" animBg="1"/>
      <p:bldP spid="7" grpId="0"/>
      <p:bldP spid="8" grpId="0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66700" algn="ctr"/>
                </a:tabLst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What are the disadvantages of fossil fuels?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1426" y="1809750"/>
            <a:ext cx="8976159" cy="723305"/>
            <a:chOff x="415925" y="888423"/>
            <a:chExt cx="8976159" cy="723305"/>
          </a:xfrm>
        </p:grpSpPr>
        <p:sp>
          <p:nvSpPr>
            <p:cNvPr id="12" name="Rectangle 11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Why are we looking at alternate sources of energy?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2521865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1553" y="2724150"/>
            <a:ext cx="80200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Fossil fuels that are traditionally used as a source of energy everywhere are nonrenewable.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They are limited in amount and once exhausted, they won't be available again.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Thus, there is a need to look for alternate sources of energy.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77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5558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95801" y="991698"/>
            <a:ext cx="7428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energy of a body is its capacity to do work.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22924" y="285750"/>
            <a:ext cx="19111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5801" y="1599274"/>
            <a:ext cx="5177330" cy="36373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799352">
              <a:defRPr sz="2000" b="1">
                <a:latin typeface="+mj-lt"/>
              </a:defRPr>
            </a:lvl1pPr>
            <a:lvl2pPr marL="399675" defTabSz="799352">
              <a:defRPr sz="1600">
                <a:solidFill>
                  <a:schemeClr val="lt1"/>
                </a:solidFill>
              </a:defRPr>
            </a:lvl2pPr>
            <a:lvl3pPr marL="799352" defTabSz="799352">
              <a:defRPr sz="1600">
                <a:solidFill>
                  <a:schemeClr val="lt1"/>
                </a:solidFill>
              </a:defRPr>
            </a:lvl3pPr>
            <a:lvl4pPr marL="1199027" defTabSz="799352">
              <a:defRPr sz="1600">
                <a:solidFill>
                  <a:schemeClr val="lt1"/>
                </a:solidFill>
              </a:defRPr>
            </a:lvl4pPr>
            <a:lvl5pPr marL="1598702" defTabSz="799352">
              <a:defRPr sz="1600">
                <a:solidFill>
                  <a:schemeClr val="lt1"/>
                </a:solidFill>
              </a:defRPr>
            </a:lvl5pPr>
            <a:lvl6pPr marL="1998378" defTabSz="799352">
              <a:defRPr sz="1600">
                <a:solidFill>
                  <a:schemeClr val="lt1"/>
                </a:solidFill>
              </a:defRPr>
            </a:lvl6pPr>
            <a:lvl7pPr marL="2398054" defTabSz="799352">
              <a:defRPr sz="1600">
                <a:solidFill>
                  <a:schemeClr val="lt1"/>
                </a:solidFill>
              </a:defRPr>
            </a:lvl7pPr>
            <a:lvl8pPr marL="2797729" defTabSz="799352">
              <a:defRPr sz="1600">
                <a:solidFill>
                  <a:schemeClr val="lt1"/>
                </a:solidFill>
              </a:defRPr>
            </a:lvl8pPr>
            <a:lvl9pPr marL="3197405" defTabSz="799352">
              <a:defRPr sz="1600"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FFFF00"/>
                </a:solidFill>
                <a:latin typeface="Tw Cen MT" panose="020B0602020104020603" pitchFamily="34" charset="0"/>
              </a:rPr>
              <a:t>There are various forms of energy: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41694" y="2179426"/>
            <a:ext cx="1792224" cy="403649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Solar </a:t>
            </a:r>
            <a:r>
              <a:rPr lang="en-US" b="1" dirty="0" smtClean="0">
                <a:solidFill>
                  <a:schemeClr val="bg1"/>
                </a:solidFill>
              </a:rPr>
              <a:t>Energy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548111" y="2180082"/>
            <a:ext cx="1792224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Wind Energy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54528" y="2180082"/>
            <a:ext cx="1787679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Sound Energy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81800" y="2180082"/>
            <a:ext cx="1792224" cy="402336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8550" tIns="34289" rIns="68550" bIns="34289" rtlCol="0" anchor="ctr"/>
          <a:lstStyle>
            <a:defPPr>
              <a:defRPr lang="en-US"/>
            </a:defPPr>
            <a:lvl1pPr algn="ctr" defTabSz="685460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Heat Energy</a:t>
            </a:r>
          </a:p>
        </p:txBody>
      </p:sp>
      <p:sp>
        <p:nvSpPr>
          <p:cNvPr id="7" name="Rectangle 6"/>
          <p:cNvSpPr/>
          <p:nvPr/>
        </p:nvSpPr>
        <p:spPr>
          <a:xfrm>
            <a:off x="524830" y="3595909"/>
            <a:ext cx="5887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</a:rPr>
              <a:t>I</a:t>
            </a:r>
            <a:r>
              <a:rPr lang="en-IN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</a:rPr>
              <a:t>t </a:t>
            </a:r>
            <a:r>
              <a:rPr lang="en-IN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</a:rPr>
              <a:t>can be changed from one form into another. </a:t>
            </a:r>
            <a:endParaRPr lang="en-IN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4830" y="3134244"/>
            <a:ext cx="62569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ea typeface="Calibri"/>
              </a:rPr>
              <a:t>Energy can neither be created nor be destroyed, </a:t>
            </a:r>
            <a:endParaRPr lang="en-IN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95800" y="3081258"/>
            <a:ext cx="6285999" cy="101449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38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602" y="251590"/>
            <a:ext cx="3394598" cy="1002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  <a:defRPr/>
            </a:pPr>
            <a:r>
              <a:rPr lang="en-US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ENERGY </a:t>
            </a:r>
            <a:endParaRPr lang="en-US" sz="24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algn="ctr">
              <a:lnSpc>
                <a:spcPts val="3100"/>
              </a:lnSpc>
              <a:defRPr/>
            </a:pPr>
            <a:r>
              <a:rPr lang="en-US" sz="36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DEGRADATION</a:t>
            </a:r>
            <a:endParaRPr 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602" y="1254429"/>
            <a:ext cx="8118998" cy="89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  <a:defRPr/>
            </a:pPr>
            <a:r>
              <a:rPr lang="en-US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gradual decrease of useful energy due to radiation loss, friction, etc. is called the </a:t>
            </a:r>
            <a:r>
              <a:rPr lang="en-US" sz="3200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degradation of energy</a:t>
            </a:r>
            <a:r>
              <a:rPr lang="en-US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4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6607" y="266640"/>
            <a:ext cx="502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EXAMPLES OF ENERGY DEGRADATION</a:t>
            </a:r>
          </a:p>
        </p:txBody>
      </p:sp>
      <p:sp>
        <p:nvSpPr>
          <p:cNvPr id="6" name="Oval 5"/>
          <p:cNvSpPr/>
          <p:nvPr/>
        </p:nvSpPr>
        <p:spPr>
          <a:xfrm>
            <a:off x="1494972" y="694812"/>
            <a:ext cx="6171570" cy="430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1104840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 Light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Bulb using electricity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8703" y="1298864"/>
            <a:ext cx="1944108" cy="2592144"/>
          </a:xfrm>
          <a:prstGeom prst="rect">
            <a:avLst/>
          </a:prstGeom>
          <a:noFill/>
          <a:effectLst>
            <a:glow rad="812800">
              <a:srgbClr val="FFFF00">
                <a:alpha val="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31494" y="1657350"/>
            <a:ext cx="2691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99352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25% OF THE ELECTRICAL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677169" y="2038350"/>
            <a:ext cx="200415" cy="3810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7924" y="2431018"/>
            <a:ext cx="1618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99352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LIGHT ENERGY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4954" y="3105150"/>
            <a:ext cx="3737446" cy="433342"/>
            <a:chOff x="431494" y="3891008"/>
            <a:chExt cx="3737446" cy="433342"/>
          </a:xfrm>
        </p:grpSpPr>
        <p:sp>
          <p:nvSpPr>
            <p:cNvPr id="13" name="Rounded Rectangle 12"/>
            <p:cNvSpPr/>
            <p:nvPr/>
          </p:nvSpPr>
          <p:spPr>
            <a:xfrm>
              <a:off x="431494" y="3891008"/>
              <a:ext cx="3737446" cy="433342"/>
            </a:xfrm>
            <a:prstGeom prst="roundRect">
              <a:avLst/>
            </a:prstGeom>
            <a:solidFill>
              <a:srgbClr val="002060">
                <a:alpha val="56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0517" y="3923013"/>
              <a:ext cx="36484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MAJOR PART CONVERTS INTO HEAT</a:t>
              </a:r>
              <a:endParaRPr lang="en-US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8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6607" y="266640"/>
            <a:ext cx="502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EXAMPLES OF ENERGY DEGRADATION</a:t>
            </a:r>
          </a:p>
        </p:txBody>
      </p:sp>
      <p:sp>
        <p:nvSpPr>
          <p:cNvPr id="6" name="Oval 5"/>
          <p:cNvSpPr/>
          <p:nvPr/>
        </p:nvSpPr>
        <p:spPr>
          <a:xfrm>
            <a:off x="1494972" y="694812"/>
            <a:ext cx="6171570" cy="430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999" y="1104840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 Light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Bulb using electricity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0999" y="1657350"/>
            <a:ext cx="228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 A Running vehicle </a:t>
            </a:r>
          </a:p>
        </p:txBody>
      </p:sp>
    </p:spTree>
    <p:extLst>
      <p:ext uri="{BB962C8B-B14F-4D97-AF65-F5344CB8AC3E}">
        <p14:creationId xmlns:p14="http://schemas.microsoft.com/office/powerpoint/2010/main" val="1888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3175"/>
            <a:ext cx="18284371" cy="5148263"/>
            <a:chOff x="-9140371" y="-3175"/>
            <a:chExt cx="18284371" cy="5148263"/>
          </a:xfrm>
        </p:grpSpPr>
        <p:pic>
          <p:nvPicPr>
            <p:cNvPr id="1026" name="Picture 2" descr="C:\Users\200313\Desktop\sky roa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175"/>
              <a:ext cx="9144000" cy="5148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C:\Users\200313\Desktop\sky roa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9140371" y="-3175"/>
              <a:ext cx="9144000" cy="5148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4" descr="C:\Users\200313\Desktop\PNGPIX-COM-Grey-Aston-Martin-V12-Vantage-Luxury-Car-PNG-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873298" y="2343150"/>
            <a:ext cx="5876927" cy="22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200313\Desktop\Car-Wheel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8276" y="3479538"/>
            <a:ext cx="900240" cy="9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200313\Desktop\Car-Wheel-P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2590" y="3398702"/>
            <a:ext cx="900240" cy="9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/>
          <p:cNvSpPr/>
          <p:nvPr/>
        </p:nvSpPr>
        <p:spPr>
          <a:xfrm>
            <a:off x="6818040" y="4299638"/>
            <a:ext cx="2021160" cy="528711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36074" y="4215080"/>
            <a:ext cx="2821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99352"/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SMALL PART OF ENERGY </a:t>
            </a:r>
          </a:p>
          <a:p>
            <a:pPr algn="ctr" defTabSz="799352"/>
            <a:r>
              <a:rPr lang="en-US" sz="2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USED TO RUN VEHICLE 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0334" y="2190750"/>
            <a:ext cx="810542" cy="995987"/>
            <a:chOff x="4158566" y="194136"/>
            <a:chExt cx="810542" cy="995987"/>
          </a:xfrm>
        </p:grpSpPr>
        <p:sp>
          <p:nvSpPr>
            <p:cNvPr id="34" name="Right Arrow 33"/>
            <p:cNvSpPr/>
            <p:nvPr/>
          </p:nvSpPr>
          <p:spPr>
            <a:xfrm rot="5400000" flipH="1">
              <a:off x="4236328" y="727111"/>
              <a:ext cx="586329" cy="3396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158566" y="194136"/>
              <a:ext cx="810542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HEAT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68392" y="3978991"/>
            <a:ext cx="1152881" cy="906075"/>
            <a:chOff x="3946624" y="2312577"/>
            <a:chExt cx="1152881" cy="906075"/>
          </a:xfrm>
        </p:grpSpPr>
        <p:sp>
          <p:nvSpPr>
            <p:cNvPr id="37" name="Right Arrow 36"/>
            <p:cNvSpPr/>
            <p:nvPr/>
          </p:nvSpPr>
          <p:spPr>
            <a:xfrm rot="16200000" flipH="1" flipV="1">
              <a:off x="4242513" y="2429709"/>
              <a:ext cx="573959" cy="3396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946624" y="2780070"/>
              <a:ext cx="1152881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SOUND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3393" y="3265154"/>
            <a:ext cx="1970089" cy="438582"/>
            <a:chOff x="1475339" y="1598740"/>
            <a:chExt cx="1970089" cy="438582"/>
          </a:xfrm>
        </p:grpSpPr>
        <p:sp>
          <p:nvSpPr>
            <p:cNvPr id="40" name="Right Arrow 39"/>
            <p:cNvSpPr/>
            <p:nvPr/>
          </p:nvSpPr>
          <p:spPr>
            <a:xfrm flipH="1">
              <a:off x="2857500" y="1647225"/>
              <a:ext cx="587928" cy="33969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475339" y="1598740"/>
              <a:ext cx="1370888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FRICTION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67196" y="2965347"/>
            <a:ext cx="2155272" cy="1036281"/>
            <a:chOff x="2111928" y="981078"/>
            <a:chExt cx="2155272" cy="1036281"/>
          </a:xfrm>
        </p:grpSpPr>
        <p:sp>
          <p:nvSpPr>
            <p:cNvPr id="31" name="Oval 30"/>
            <p:cNvSpPr/>
            <p:nvPr/>
          </p:nvSpPr>
          <p:spPr>
            <a:xfrm>
              <a:off x="2111928" y="981078"/>
              <a:ext cx="2155272" cy="103628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1251" y="1137110"/>
              <a:ext cx="1917049" cy="803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MAJOR PART OF </a:t>
              </a:r>
              <a:r>
                <a:rPr 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ENERGY</a:t>
              </a:r>
              <a:endPara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14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71605E-6 L 1.13768 2.71605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87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26321E-7 L 1.14132 4.26321E-7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06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24467E-6 L 1.13142 -4.24467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6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35802E-6 L -0.49983 -1.35802E-6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6607" y="266640"/>
            <a:ext cx="502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EXAMPLES OF ENERGY DEGRADATION</a:t>
            </a:r>
          </a:p>
        </p:txBody>
      </p:sp>
      <p:sp>
        <p:nvSpPr>
          <p:cNvPr id="6" name="Oval 5"/>
          <p:cNvSpPr/>
          <p:nvPr/>
        </p:nvSpPr>
        <p:spPr>
          <a:xfrm>
            <a:off x="1494972" y="694812"/>
            <a:ext cx="6171570" cy="430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999" y="1104840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 Light </a:t>
            </a:r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Bulb using electricity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0999" y="1657350"/>
            <a:ext cx="22810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2. A Running vehicle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999" y="2171640"/>
            <a:ext cx="468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3</a:t>
            </a:r>
            <a:r>
              <a:rPr lang="en-US" sz="2000">
                <a:solidFill>
                  <a:prstClr val="white"/>
                </a:solidFill>
                <a:latin typeface="Tw Cen MT" panose="020B0602020104020603" pitchFamily="34" charset="0"/>
              </a:rPr>
              <a:t>. </a:t>
            </a:r>
            <a:r>
              <a:rPr lang="en-US" sz="2000" smtClean="0">
                <a:solidFill>
                  <a:prstClr val="white"/>
                </a:solidFill>
                <a:latin typeface="Tw Cen MT" panose="020B0602020104020603" pitchFamily="34" charset="0"/>
              </a:rPr>
              <a:t>Electrical </a:t>
            </a:r>
            <a:r>
              <a:rPr lang="en-US" sz="2000" dirty="0">
                <a:solidFill>
                  <a:prstClr val="white"/>
                </a:solidFill>
                <a:latin typeface="Tw Cen MT" panose="020B0602020104020603" pitchFamily="34" charset="0"/>
              </a:rPr>
              <a:t>appliances running on electricity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200313\Desktop\refrigerator_PNG9057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4" t="5619" r="22167" b="3167"/>
          <a:stretch/>
        </p:blipFill>
        <p:spPr bwMode="auto">
          <a:xfrm>
            <a:off x="316962" y="895350"/>
            <a:ext cx="2345111" cy="36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45" y="1559490"/>
            <a:ext cx="3478355" cy="23189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23748" y="1456082"/>
            <a:ext cx="2155272" cy="1253900"/>
            <a:chOff x="2111928" y="872268"/>
            <a:chExt cx="2155272" cy="1253900"/>
          </a:xfrm>
        </p:grpSpPr>
        <p:sp>
          <p:nvSpPr>
            <p:cNvPr id="13" name="Oval 12"/>
            <p:cNvSpPr/>
            <p:nvPr/>
          </p:nvSpPr>
          <p:spPr>
            <a:xfrm>
              <a:off x="2111928" y="872268"/>
              <a:ext cx="2155272" cy="12539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1251" y="1068261"/>
              <a:ext cx="1917049" cy="9196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3100"/>
                </a:lnSpc>
              </a:pPr>
              <a:r>
                <a: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ELECTRICAL </a:t>
              </a:r>
              <a:r>
                <a:rPr lang="en-US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ENERGY</a:t>
              </a:r>
              <a:endPara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16" name="Right Arrow 15"/>
          <p:cNvSpPr/>
          <p:nvPr/>
        </p:nvSpPr>
        <p:spPr>
          <a:xfrm rot="16200000" flipH="1" flipV="1">
            <a:off x="4020833" y="2838082"/>
            <a:ext cx="573959" cy="33969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16496" y="3374227"/>
            <a:ext cx="1169776" cy="571799"/>
            <a:chOff x="3429000" y="3638549"/>
            <a:chExt cx="762000" cy="372474"/>
          </a:xfrm>
        </p:grpSpPr>
        <p:sp>
          <p:nvSpPr>
            <p:cNvPr id="18" name="Oval 17"/>
            <p:cNvSpPr/>
            <p:nvPr/>
          </p:nvSpPr>
          <p:spPr>
            <a:xfrm>
              <a:off x="3429000" y="3638549"/>
              <a:ext cx="762000" cy="369178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77712" y="3713090"/>
              <a:ext cx="664576" cy="2979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HEAT</a:t>
              </a:r>
              <a:endPara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24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24f08dfbf0f992ef4cea93afb5d9f738f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prstTxWarp prst="textTriangleInverted">
          <a:avLst/>
        </a:prstTxWarp>
        <a:spAutoFit/>
      </a:bodyPr>
      <a:lstStyle>
        <a:defPPr algn="ctr">
          <a:defRPr sz="4400" b="1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ookman Old Style" panose="020506040505050202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921</Words>
  <Application>Microsoft Office PowerPoint</Application>
  <PresentationFormat>On-screen Show (16:9)</PresentationFormat>
  <Paragraphs>165</Paragraphs>
  <Slides>31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Aharoni</vt:lpstr>
      <vt:lpstr>Arial</vt:lpstr>
      <vt:lpstr>Bookman Old Style</vt:lpstr>
      <vt:lpstr>Calibri</vt:lpstr>
      <vt:lpstr>Tw Cen MT</vt:lpstr>
      <vt:lpstr>Wingdings</vt:lpstr>
      <vt:lpstr>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Printer &amp; Scanner</dc:creator>
  <cp:lastModifiedBy>T.S BORA</cp:lastModifiedBy>
  <cp:revision>166</cp:revision>
  <dcterms:created xsi:type="dcterms:W3CDTF">2006-08-16T00:00:00Z</dcterms:created>
  <dcterms:modified xsi:type="dcterms:W3CDTF">2022-04-25T03:25:10Z</dcterms:modified>
</cp:coreProperties>
</file>